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1"/>
  </p:notesMasterIdLst>
  <p:sldIdLst>
    <p:sldId id="265" r:id="rId3"/>
    <p:sldId id="267" r:id="rId4"/>
    <p:sldId id="631" r:id="rId5"/>
    <p:sldId id="632" r:id="rId6"/>
    <p:sldId id="633" r:id="rId7"/>
    <p:sldId id="634" r:id="rId8"/>
    <p:sldId id="644" r:id="rId9"/>
    <p:sldId id="635" r:id="rId10"/>
    <p:sldId id="636" r:id="rId11"/>
    <p:sldId id="637" r:id="rId12"/>
    <p:sldId id="639" r:id="rId13"/>
    <p:sldId id="647" r:id="rId14"/>
    <p:sldId id="640" r:id="rId15"/>
    <p:sldId id="641" r:id="rId16"/>
    <p:sldId id="646" r:id="rId17"/>
    <p:sldId id="642" r:id="rId18"/>
    <p:sldId id="645" r:id="rId19"/>
    <p:sldId id="64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141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824" autoAdjust="0"/>
    <p:restoredTop sz="96229" autoAdjust="0"/>
  </p:normalViewPr>
  <p:slideViewPr>
    <p:cSldViewPr snapToGrid="0" showGuides="1">
      <p:cViewPr varScale="1">
        <p:scale>
          <a:sx n="96" d="100"/>
          <a:sy n="96" d="100"/>
        </p:scale>
        <p:origin x="416" y="56"/>
      </p:cViewPr>
      <p:guideLst/>
    </p:cSldViewPr>
  </p:slideViewPr>
  <p:notesTextViewPr>
    <p:cViewPr>
      <p:scale>
        <a:sx n="1" d="1"/>
        <a:sy n="1" d="1"/>
      </p:scale>
      <p:origin x="0" y="0"/>
    </p:cViewPr>
  </p:notesTextViewPr>
  <p:sorterViewPr>
    <p:cViewPr>
      <p:scale>
        <a:sx n="100" d="100"/>
        <a:sy n="100" d="100"/>
      </p:scale>
      <p:origin x="0" y="-248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png>
</file>

<file path=ppt/media/image18.png>
</file>

<file path=ppt/media/image19.png>
</file>

<file path=ppt/media/image2.sv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368F3D-FED8-4AF6-9CB3-47AF0F34F4BD}" type="datetimeFigureOut">
              <a:rPr lang="en-IN" smtClean="0"/>
              <a:t>15-04-2024</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982EC7-D416-400E-A98D-80AF3408EC65}" type="slidenum">
              <a:rPr lang="en-IN" smtClean="0"/>
              <a:t>‹#›</a:t>
            </a:fld>
            <a:endParaRPr lang="en-IN" dirty="0"/>
          </a:p>
        </p:txBody>
      </p:sp>
    </p:spTree>
    <p:extLst>
      <p:ext uri="{BB962C8B-B14F-4D97-AF65-F5344CB8AC3E}">
        <p14:creationId xmlns:p14="http://schemas.microsoft.com/office/powerpoint/2010/main" val="531669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67263893"/>
      </p:ext>
    </p:extLst>
  </p:cSld>
  <p:clrMapOvr>
    <a:masterClrMapping/>
  </p:clrMapOvr>
  <mc:AlternateContent xmlns:mc="http://schemas.openxmlformats.org/markup-compatibility/2006" xmlns:p14="http://schemas.microsoft.com/office/powerpoint/2010/main">
    <mc:Choice Requires="p14">
      <p:transition spd="med" p14:dur="700">
        <p14:reveal thruBlk="1"/>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219D4-98DC-EAC5-C7A2-2793588D60D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80EEC9F-8869-6CAD-E969-2640A86737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18AF75-C2CB-82C6-84B5-B31D72E5F99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1DC892C-28C3-EA91-CCA5-124C829177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190227-DD0B-0D3E-8455-BF66D0E539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437E424-0BA4-1393-954D-F763AAE53216}"/>
              </a:ext>
            </a:extLst>
          </p:cNvPr>
          <p:cNvSpPr>
            <a:spLocks noGrp="1"/>
          </p:cNvSpPr>
          <p:nvPr>
            <p:ph type="dt" sz="half" idx="10"/>
          </p:nvPr>
        </p:nvSpPr>
        <p:spPr/>
        <p:txBody>
          <a:bodyPr/>
          <a:lstStyle/>
          <a:p>
            <a:fld id="{A2FF44A5-CCC0-43AA-A6BF-72ECAF718C3F}" type="datetimeFigureOut">
              <a:rPr lang="en-IN" smtClean="0"/>
              <a:t>15-04-2024</a:t>
            </a:fld>
            <a:endParaRPr lang="en-IN" dirty="0"/>
          </a:p>
        </p:txBody>
      </p:sp>
      <p:sp>
        <p:nvSpPr>
          <p:cNvPr id="8" name="Footer Placeholder 7">
            <a:extLst>
              <a:ext uri="{FF2B5EF4-FFF2-40B4-BE49-F238E27FC236}">
                <a16:creationId xmlns:a16="http://schemas.microsoft.com/office/drawing/2014/main" id="{5C4126A3-CC92-2F0B-FCA5-62DC4E694237}"/>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B1176B18-99FD-A642-7437-52E4C9C37707}"/>
              </a:ext>
            </a:extLst>
          </p:cNvPr>
          <p:cNvSpPr>
            <a:spLocks noGrp="1"/>
          </p:cNvSpPr>
          <p:nvPr>
            <p:ph type="sldNum" sz="quarter" idx="12"/>
          </p:nvPr>
        </p:nvSpPr>
        <p:spPr/>
        <p:txBody>
          <a:bodyPr/>
          <a:lstStyle/>
          <a:p>
            <a:fld id="{A1824BF8-2B03-4C1A-9A6A-8E7426E8ED6C}" type="slidenum">
              <a:rPr lang="en-IN" smtClean="0"/>
              <a:t>‹#›</a:t>
            </a:fld>
            <a:endParaRPr lang="en-IN" dirty="0"/>
          </a:p>
        </p:txBody>
      </p:sp>
    </p:spTree>
    <p:extLst>
      <p:ext uri="{BB962C8B-B14F-4D97-AF65-F5344CB8AC3E}">
        <p14:creationId xmlns:p14="http://schemas.microsoft.com/office/powerpoint/2010/main" val="3237367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0AF21-B3C8-3266-6F12-148B2EC284D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C4ED3BB-9C27-7404-8168-FFBAF26EF6B3}"/>
              </a:ext>
            </a:extLst>
          </p:cNvPr>
          <p:cNvSpPr>
            <a:spLocks noGrp="1"/>
          </p:cNvSpPr>
          <p:nvPr>
            <p:ph type="dt" sz="half" idx="10"/>
          </p:nvPr>
        </p:nvSpPr>
        <p:spPr/>
        <p:txBody>
          <a:bodyPr/>
          <a:lstStyle/>
          <a:p>
            <a:fld id="{A2FF44A5-CCC0-43AA-A6BF-72ECAF718C3F}" type="datetimeFigureOut">
              <a:rPr lang="en-IN" smtClean="0"/>
              <a:t>15-04-2024</a:t>
            </a:fld>
            <a:endParaRPr lang="en-IN" dirty="0"/>
          </a:p>
        </p:txBody>
      </p:sp>
      <p:sp>
        <p:nvSpPr>
          <p:cNvPr id="4" name="Footer Placeholder 3">
            <a:extLst>
              <a:ext uri="{FF2B5EF4-FFF2-40B4-BE49-F238E27FC236}">
                <a16:creationId xmlns:a16="http://schemas.microsoft.com/office/drawing/2014/main" id="{063424E1-30C5-E605-2648-6E0125117423}"/>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DA5D4E31-E5C6-DDF1-6B8E-1D9C2940A2B0}"/>
              </a:ext>
            </a:extLst>
          </p:cNvPr>
          <p:cNvSpPr>
            <a:spLocks noGrp="1"/>
          </p:cNvSpPr>
          <p:nvPr>
            <p:ph type="sldNum" sz="quarter" idx="12"/>
          </p:nvPr>
        </p:nvSpPr>
        <p:spPr/>
        <p:txBody>
          <a:bodyPr/>
          <a:lstStyle/>
          <a:p>
            <a:fld id="{A1824BF8-2B03-4C1A-9A6A-8E7426E8ED6C}" type="slidenum">
              <a:rPr lang="en-IN" smtClean="0"/>
              <a:t>‹#›</a:t>
            </a:fld>
            <a:endParaRPr lang="en-IN" dirty="0"/>
          </a:p>
        </p:txBody>
      </p:sp>
    </p:spTree>
    <p:extLst>
      <p:ext uri="{BB962C8B-B14F-4D97-AF65-F5344CB8AC3E}">
        <p14:creationId xmlns:p14="http://schemas.microsoft.com/office/powerpoint/2010/main" val="10295928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F3D977-9A89-65C3-8325-A7D9BD2CF755}"/>
              </a:ext>
            </a:extLst>
          </p:cNvPr>
          <p:cNvSpPr>
            <a:spLocks noGrp="1"/>
          </p:cNvSpPr>
          <p:nvPr>
            <p:ph type="dt" sz="half" idx="10"/>
          </p:nvPr>
        </p:nvSpPr>
        <p:spPr/>
        <p:txBody>
          <a:bodyPr/>
          <a:lstStyle/>
          <a:p>
            <a:fld id="{A2FF44A5-CCC0-43AA-A6BF-72ECAF718C3F}" type="datetimeFigureOut">
              <a:rPr lang="en-IN" smtClean="0"/>
              <a:t>15-04-2024</a:t>
            </a:fld>
            <a:endParaRPr lang="en-IN" dirty="0"/>
          </a:p>
        </p:txBody>
      </p:sp>
      <p:sp>
        <p:nvSpPr>
          <p:cNvPr id="3" name="Footer Placeholder 2">
            <a:extLst>
              <a:ext uri="{FF2B5EF4-FFF2-40B4-BE49-F238E27FC236}">
                <a16:creationId xmlns:a16="http://schemas.microsoft.com/office/drawing/2014/main" id="{1F8A6403-AFF3-57A0-33F4-647F23F8B9B4}"/>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F269F994-F44F-6820-EE12-C52F8C521A27}"/>
              </a:ext>
            </a:extLst>
          </p:cNvPr>
          <p:cNvSpPr>
            <a:spLocks noGrp="1"/>
          </p:cNvSpPr>
          <p:nvPr>
            <p:ph type="sldNum" sz="quarter" idx="12"/>
          </p:nvPr>
        </p:nvSpPr>
        <p:spPr/>
        <p:txBody>
          <a:bodyPr/>
          <a:lstStyle/>
          <a:p>
            <a:fld id="{A1824BF8-2B03-4C1A-9A6A-8E7426E8ED6C}" type="slidenum">
              <a:rPr lang="en-IN" smtClean="0"/>
              <a:t>‹#›</a:t>
            </a:fld>
            <a:endParaRPr lang="en-IN" dirty="0"/>
          </a:p>
        </p:txBody>
      </p:sp>
    </p:spTree>
    <p:extLst>
      <p:ext uri="{BB962C8B-B14F-4D97-AF65-F5344CB8AC3E}">
        <p14:creationId xmlns:p14="http://schemas.microsoft.com/office/powerpoint/2010/main" val="37326439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75B7A-0A3A-8677-5C2B-FADDBC5570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8A0AC03-CB0E-71FF-F2EA-66B2D17528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2FD92A5-11FE-D71A-EE10-7264E44F2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FB47A3-C92F-AFBD-7D01-9F81E9D61EBE}"/>
              </a:ext>
            </a:extLst>
          </p:cNvPr>
          <p:cNvSpPr>
            <a:spLocks noGrp="1"/>
          </p:cNvSpPr>
          <p:nvPr>
            <p:ph type="dt" sz="half" idx="10"/>
          </p:nvPr>
        </p:nvSpPr>
        <p:spPr/>
        <p:txBody>
          <a:bodyPr/>
          <a:lstStyle/>
          <a:p>
            <a:fld id="{A2FF44A5-CCC0-43AA-A6BF-72ECAF718C3F}" type="datetimeFigureOut">
              <a:rPr lang="en-IN" smtClean="0"/>
              <a:t>15-04-2024</a:t>
            </a:fld>
            <a:endParaRPr lang="en-IN" dirty="0"/>
          </a:p>
        </p:txBody>
      </p:sp>
      <p:sp>
        <p:nvSpPr>
          <p:cNvPr id="6" name="Footer Placeholder 5">
            <a:extLst>
              <a:ext uri="{FF2B5EF4-FFF2-40B4-BE49-F238E27FC236}">
                <a16:creationId xmlns:a16="http://schemas.microsoft.com/office/drawing/2014/main" id="{841642AE-DDDE-61BD-3EEF-186C6E86D63B}"/>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3056BAA7-6F81-7509-704A-78F57AFA6783}"/>
              </a:ext>
            </a:extLst>
          </p:cNvPr>
          <p:cNvSpPr>
            <a:spLocks noGrp="1"/>
          </p:cNvSpPr>
          <p:nvPr>
            <p:ph type="sldNum" sz="quarter" idx="12"/>
          </p:nvPr>
        </p:nvSpPr>
        <p:spPr/>
        <p:txBody>
          <a:bodyPr/>
          <a:lstStyle/>
          <a:p>
            <a:fld id="{A1824BF8-2B03-4C1A-9A6A-8E7426E8ED6C}" type="slidenum">
              <a:rPr lang="en-IN" smtClean="0"/>
              <a:t>‹#›</a:t>
            </a:fld>
            <a:endParaRPr lang="en-IN" dirty="0"/>
          </a:p>
        </p:txBody>
      </p:sp>
    </p:spTree>
    <p:extLst>
      <p:ext uri="{BB962C8B-B14F-4D97-AF65-F5344CB8AC3E}">
        <p14:creationId xmlns:p14="http://schemas.microsoft.com/office/powerpoint/2010/main" val="651955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D3122-39E7-F7C9-9A91-F86B752D4D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2E022DD-FA46-F7ED-849B-2822DBEA61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B4786B47-E75D-134D-9CE9-A58CDE50F7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52C443-34F4-81A7-CB33-20E30B3774C7}"/>
              </a:ext>
            </a:extLst>
          </p:cNvPr>
          <p:cNvSpPr>
            <a:spLocks noGrp="1"/>
          </p:cNvSpPr>
          <p:nvPr>
            <p:ph type="dt" sz="half" idx="10"/>
          </p:nvPr>
        </p:nvSpPr>
        <p:spPr/>
        <p:txBody>
          <a:bodyPr/>
          <a:lstStyle/>
          <a:p>
            <a:fld id="{A2FF44A5-CCC0-43AA-A6BF-72ECAF718C3F}" type="datetimeFigureOut">
              <a:rPr lang="en-IN" smtClean="0"/>
              <a:t>15-04-2024</a:t>
            </a:fld>
            <a:endParaRPr lang="en-IN" dirty="0"/>
          </a:p>
        </p:txBody>
      </p:sp>
      <p:sp>
        <p:nvSpPr>
          <p:cNvPr id="6" name="Footer Placeholder 5">
            <a:extLst>
              <a:ext uri="{FF2B5EF4-FFF2-40B4-BE49-F238E27FC236}">
                <a16:creationId xmlns:a16="http://schemas.microsoft.com/office/drawing/2014/main" id="{E326BA76-7744-9BDC-A0D5-726711D636C2}"/>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F229CC18-6515-AD7F-9A24-602BE6459259}"/>
              </a:ext>
            </a:extLst>
          </p:cNvPr>
          <p:cNvSpPr>
            <a:spLocks noGrp="1"/>
          </p:cNvSpPr>
          <p:nvPr>
            <p:ph type="sldNum" sz="quarter" idx="12"/>
          </p:nvPr>
        </p:nvSpPr>
        <p:spPr/>
        <p:txBody>
          <a:bodyPr/>
          <a:lstStyle/>
          <a:p>
            <a:fld id="{A1824BF8-2B03-4C1A-9A6A-8E7426E8ED6C}" type="slidenum">
              <a:rPr lang="en-IN" smtClean="0"/>
              <a:t>‹#›</a:t>
            </a:fld>
            <a:endParaRPr lang="en-IN" dirty="0"/>
          </a:p>
        </p:txBody>
      </p:sp>
    </p:spTree>
    <p:extLst>
      <p:ext uri="{BB962C8B-B14F-4D97-AF65-F5344CB8AC3E}">
        <p14:creationId xmlns:p14="http://schemas.microsoft.com/office/powerpoint/2010/main" val="21747808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3338-6F0C-2954-1D69-8A8E4319D07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25364A4-2BD7-BD19-D297-B7853B6A4F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B313982-B8DA-3F7F-B461-4B677F5E4D5C}"/>
              </a:ext>
            </a:extLst>
          </p:cNvPr>
          <p:cNvSpPr>
            <a:spLocks noGrp="1"/>
          </p:cNvSpPr>
          <p:nvPr>
            <p:ph type="dt" sz="half" idx="10"/>
          </p:nvPr>
        </p:nvSpPr>
        <p:spPr/>
        <p:txBody>
          <a:bodyPr/>
          <a:lstStyle/>
          <a:p>
            <a:fld id="{A2FF44A5-CCC0-43AA-A6BF-72ECAF718C3F}" type="datetimeFigureOut">
              <a:rPr lang="en-IN" smtClean="0"/>
              <a:t>15-04-2024</a:t>
            </a:fld>
            <a:endParaRPr lang="en-IN" dirty="0"/>
          </a:p>
        </p:txBody>
      </p:sp>
      <p:sp>
        <p:nvSpPr>
          <p:cNvPr id="5" name="Footer Placeholder 4">
            <a:extLst>
              <a:ext uri="{FF2B5EF4-FFF2-40B4-BE49-F238E27FC236}">
                <a16:creationId xmlns:a16="http://schemas.microsoft.com/office/drawing/2014/main" id="{37E092FF-DD84-8C72-A66C-7A08AA0C8FDD}"/>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15B1E234-5F1D-7740-5129-5097DF076689}"/>
              </a:ext>
            </a:extLst>
          </p:cNvPr>
          <p:cNvSpPr>
            <a:spLocks noGrp="1"/>
          </p:cNvSpPr>
          <p:nvPr>
            <p:ph type="sldNum" sz="quarter" idx="12"/>
          </p:nvPr>
        </p:nvSpPr>
        <p:spPr/>
        <p:txBody>
          <a:bodyPr/>
          <a:lstStyle/>
          <a:p>
            <a:fld id="{A1824BF8-2B03-4C1A-9A6A-8E7426E8ED6C}" type="slidenum">
              <a:rPr lang="en-IN" smtClean="0"/>
              <a:t>‹#›</a:t>
            </a:fld>
            <a:endParaRPr lang="en-IN" dirty="0"/>
          </a:p>
        </p:txBody>
      </p:sp>
    </p:spTree>
    <p:extLst>
      <p:ext uri="{BB962C8B-B14F-4D97-AF65-F5344CB8AC3E}">
        <p14:creationId xmlns:p14="http://schemas.microsoft.com/office/powerpoint/2010/main" val="20818281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B65F02-0283-1AB4-C24B-79A04A505BE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F8C1197-A479-69AE-17A7-341EE920D89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89605B3-6917-B83A-456E-BA844500D4DE}"/>
              </a:ext>
            </a:extLst>
          </p:cNvPr>
          <p:cNvSpPr>
            <a:spLocks noGrp="1"/>
          </p:cNvSpPr>
          <p:nvPr>
            <p:ph type="dt" sz="half" idx="10"/>
          </p:nvPr>
        </p:nvSpPr>
        <p:spPr/>
        <p:txBody>
          <a:bodyPr/>
          <a:lstStyle/>
          <a:p>
            <a:fld id="{A2FF44A5-CCC0-43AA-A6BF-72ECAF718C3F}" type="datetimeFigureOut">
              <a:rPr lang="en-IN" smtClean="0"/>
              <a:t>15-04-2024</a:t>
            </a:fld>
            <a:endParaRPr lang="en-IN" dirty="0"/>
          </a:p>
        </p:txBody>
      </p:sp>
      <p:sp>
        <p:nvSpPr>
          <p:cNvPr id="5" name="Footer Placeholder 4">
            <a:extLst>
              <a:ext uri="{FF2B5EF4-FFF2-40B4-BE49-F238E27FC236}">
                <a16:creationId xmlns:a16="http://schemas.microsoft.com/office/drawing/2014/main" id="{BAEB46A6-2D99-BF11-F707-3B2242248087}"/>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5112C80-DA57-A0C5-981A-C9F1626EE840}"/>
              </a:ext>
            </a:extLst>
          </p:cNvPr>
          <p:cNvSpPr>
            <a:spLocks noGrp="1"/>
          </p:cNvSpPr>
          <p:nvPr>
            <p:ph type="sldNum" sz="quarter" idx="12"/>
          </p:nvPr>
        </p:nvSpPr>
        <p:spPr/>
        <p:txBody>
          <a:bodyPr/>
          <a:lstStyle/>
          <a:p>
            <a:fld id="{A1824BF8-2B03-4C1A-9A6A-8E7426E8ED6C}" type="slidenum">
              <a:rPr lang="en-IN" smtClean="0"/>
              <a:t>‹#›</a:t>
            </a:fld>
            <a:endParaRPr lang="en-IN" dirty="0"/>
          </a:p>
        </p:txBody>
      </p:sp>
    </p:spTree>
    <p:extLst>
      <p:ext uri="{BB962C8B-B14F-4D97-AF65-F5344CB8AC3E}">
        <p14:creationId xmlns:p14="http://schemas.microsoft.com/office/powerpoint/2010/main" val="1953975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EC801A9-215C-4CEE-BFED-D3F9FC041403}"/>
              </a:ext>
            </a:extLst>
          </p:cNvPr>
          <p:cNvSpPr>
            <a:spLocks noGrp="1"/>
          </p:cNvSpPr>
          <p:nvPr>
            <p:ph type="pic" sz="quarter" idx="10"/>
          </p:nvPr>
        </p:nvSpPr>
        <p:spPr>
          <a:xfrm>
            <a:off x="4624388" y="2800350"/>
            <a:ext cx="2943225" cy="2219324"/>
          </a:xfrm>
          <a:custGeom>
            <a:avLst/>
            <a:gdLst>
              <a:gd name="connsiteX0" fmla="*/ 41723 w 2943225"/>
              <a:gd name="connsiteY0" fmla="*/ 0 h 2219324"/>
              <a:gd name="connsiteX1" fmla="*/ 2901502 w 2943225"/>
              <a:gd name="connsiteY1" fmla="*/ 0 h 2219324"/>
              <a:gd name="connsiteX2" fmla="*/ 2943225 w 2943225"/>
              <a:gd name="connsiteY2" fmla="*/ 41723 h 2219324"/>
              <a:gd name="connsiteX3" fmla="*/ 2943225 w 2943225"/>
              <a:gd name="connsiteY3" fmla="*/ 2177601 h 2219324"/>
              <a:gd name="connsiteX4" fmla="*/ 2901502 w 2943225"/>
              <a:gd name="connsiteY4" fmla="*/ 2219324 h 2219324"/>
              <a:gd name="connsiteX5" fmla="*/ 41723 w 2943225"/>
              <a:gd name="connsiteY5" fmla="*/ 2219324 h 2219324"/>
              <a:gd name="connsiteX6" fmla="*/ 0 w 2943225"/>
              <a:gd name="connsiteY6" fmla="*/ 2177601 h 2219324"/>
              <a:gd name="connsiteX7" fmla="*/ 0 w 2943225"/>
              <a:gd name="connsiteY7" fmla="*/ 41723 h 2219324"/>
              <a:gd name="connsiteX8" fmla="*/ 41723 w 2943225"/>
              <a:gd name="connsiteY8" fmla="*/ 0 h 221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43225" h="2219324">
                <a:moveTo>
                  <a:pt x="41723" y="0"/>
                </a:moveTo>
                <a:lnTo>
                  <a:pt x="2901502" y="0"/>
                </a:lnTo>
                <a:cubicBezTo>
                  <a:pt x="2924545" y="0"/>
                  <a:pt x="2943225" y="18680"/>
                  <a:pt x="2943225" y="41723"/>
                </a:cubicBezTo>
                <a:lnTo>
                  <a:pt x="2943225" y="2177601"/>
                </a:lnTo>
                <a:cubicBezTo>
                  <a:pt x="2943225" y="2200644"/>
                  <a:pt x="2924545" y="2219324"/>
                  <a:pt x="2901502" y="2219324"/>
                </a:cubicBezTo>
                <a:lnTo>
                  <a:pt x="41723" y="2219324"/>
                </a:lnTo>
                <a:cubicBezTo>
                  <a:pt x="18680" y="2219324"/>
                  <a:pt x="0" y="2200644"/>
                  <a:pt x="0" y="2177601"/>
                </a:cubicBezTo>
                <a:lnTo>
                  <a:pt x="0" y="41723"/>
                </a:lnTo>
                <a:cubicBezTo>
                  <a:pt x="0" y="18680"/>
                  <a:pt x="18680" y="0"/>
                  <a:pt x="41723" y="0"/>
                </a:cubicBezTo>
                <a:close/>
              </a:path>
            </a:pathLst>
          </a:custGeom>
        </p:spPr>
        <p:txBody>
          <a:bodyPr wrap="square">
            <a:noAutofit/>
          </a:bodyPr>
          <a:lstStyle>
            <a:lvl1pPr>
              <a:defRPr lang="en-ID">
                <a:solidFill>
                  <a:schemeClr val="bg1"/>
                </a:solidFill>
              </a:defRPr>
            </a:lvl1pPr>
          </a:lstStyle>
          <a:p>
            <a:pPr marL="0" lvl="0" indent="0">
              <a:buNone/>
            </a:pPr>
            <a:endParaRPr lang="en-ID" dirty="0"/>
          </a:p>
        </p:txBody>
      </p:sp>
      <p:sp>
        <p:nvSpPr>
          <p:cNvPr id="10" name="Picture Placeholder 9">
            <a:extLst>
              <a:ext uri="{FF2B5EF4-FFF2-40B4-BE49-F238E27FC236}">
                <a16:creationId xmlns:a16="http://schemas.microsoft.com/office/drawing/2014/main" id="{20D88FC6-388A-41AC-8C7E-3BAB947EA414}"/>
              </a:ext>
            </a:extLst>
          </p:cNvPr>
          <p:cNvSpPr>
            <a:spLocks noGrp="1"/>
          </p:cNvSpPr>
          <p:nvPr>
            <p:ph type="pic" sz="quarter" idx="11"/>
          </p:nvPr>
        </p:nvSpPr>
        <p:spPr>
          <a:xfrm>
            <a:off x="8186738" y="2800349"/>
            <a:ext cx="2943225" cy="2219324"/>
          </a:xfrm>
          <a:custGeom>
            <a:avLst/>
            <a:gdLst>
              <a:gd name="connsiteX0" fmla="*/ 41723 w 2943225"/>
              <a:gd name="connsiteY0" fmla="*/ 0 h 2219324"/>
              <a:gd name="connsiteX1" fmla="*/ 2901502 w 2943225"/>
              <a:gd name="connsiteY1" fmla="*/ 0 h 2219324"/>
              <a:gd name="connsiteX2" fmla="*/ 2943225 w 2943225"/>
              <a:gd name="connsiteY2" fmla="*/ 41723 h 2219324"/>
              <a:gd name="connsiteX3" fmla="*/ 2943225 w 2943225"/>
              <a:gd name="connsiteY3" fmla="*/ 2177601 h 2219324"/>
              <a:gd name="connsiteX4" fmla="*/ 2901502 w 2943225"/>
              <a:gd name="connsiteY4" fmla="*/ 2219324 h 2219324"/>
              <a:gd name="connsiteX5" fmla="*/ 41723 w 2943225"/>
              <a:gd name="connsiteY5" fmla="*/ 2219324 h 2219324"/>
              <a:gd name="connsiteX6" fmla="*/ 0 w 2943225"/>
              <a:gd name="connsiteY6" fmla="*/ 2177601 h 2219324"/>
              <a:gd name="connsiteX7" fmla="*/ 0 w 2943225"/>
              <a:gd name="connsiteY7" fmla="*/ 41723 h 2219324"/>
              <a:gd name="connsiteX8" fmla="*/ 41723 w 2943225"/>
              <a:gd name="connsiteY8" fmla="*/ 0 h 221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43225" h="2219324">
                <a:moveTo>
                  <a:pt x="41723" y="0"/>
                </a:moveTo>
                <a:lnTo>
                  <a:pt x="2901502" y="0"/>
                </a:lnTo>
                <a:cubicBezTo>
                  <a:pt x="2924545" y="0"/>
                  <a:pt x="2943225" y="18680"/>
                  <a:pt x="2943225" y="41723"/>
                </a:cubicBezTo>
                <a:lnTo>
                  <a:pt x="2943225" y="2177601"/>
                </a:lnTo>
                <a:cubicBezTo>
                  <a:pt x="2943225" y="2200644"/>
                  <a:pt x="2924545" y="2219324"/>
                  <a:pt x="2901502" y="2219324"/>
                </a:cubicBezTo>
                <a:lnTo>
                  <a:pt x="41723" y="2219324"/>
                </a:lnTo>
                <a:cubicBezTo>
                  <a:pt x="18680" y="2219324"/>
                  <a:pt x="0" y="2200644"/>
                  <a:pt x="0" y="2177601"/>
                </a:cubicBezTo>
                <a:lnTo>
                  <a:pt x="0" y="41723"/>
                </a:lnTo>
                <a:cubicBezTo>
                  <a:pt x="0" y="18680"/>
                  <a:pt x="18680" y="0"/>
                  <a:pt x="41723" y="0"/>
                </a:cubicBezTo>
                <a:close/>
              </a:path>
            </a:pathLst>
          </a:custGeom>
        </p:spPr>
        <p:txBody>
          <a:bodyPr wrap="square">
            <a:noAutofit/>
          </a:bodyPr>
          <a:lstStyle>
            <a:lvl1pPr>
              <a:defRPr lang="en-ID">
                <a:solidFill>
                  <a:schemeClr val="bg1"/>
                </a:solidFill>
              </a:defRPr>
            </a:lvl1pPr>
          </a:lstStyle>
          <a:p>
            <a:pPr marL="0" lvl="0" indent="0">
              <a:buNone/>
            </a:pPr>
            <a:endParaRPr lang="en-ID" dirty="0"/>
          </a:p>
        </p:txBody>
      </p:sp>
      <p:sp>
        <p:nvSpPr>
          <p:cNvPr id="14" name="Picture Placeholder 13">
            <a:extLst>
              <a:ext uri="{FF2B5EF4-FFF2-40B4-BE49-F238E27FC236}">
                <a16:creationId xmlns:a16="http://schemas.microsoft.com/office/drawing/2014/main" id="{56E6EB09-6C29-44A4-8E0D-D35A0D504A8E}"/>
              </a:ext>
            </a:extLst>
          </p:cNvPr>
          <p:cNvSpPr>
            <a:spLocks noGrp="1"/>
          </p:cNvSpPr>
          <p:nvPr>
            <p:ph type="pic" sz="quarter" idx="12"/>
          </p:nvPr>
        </p:nvSpPr>
        <p:spPr>
          <a:xfrm>
            <a:off x="1100138" y="2800350"/>
            <a:ext cx="2943225" cy="2219324"/>
          </a:xfrm>
          <a:custGeom>
            <a:avLst/>
            <a:gdLst>
              <a:gd name="connsiteX0" fmla="*/ 41723 w 2943225"/>
              <a:gd name="connsiteY0" fmla="*/ 0 h 2219324"/>
              <a:gd name="connsiteX1" fmla="*/ 2901502 w 2943225"/>
              <a:gd name="connsiteY1" fmla="*/ 0 h 2219324"/>
              <a:gd name="connsiteX2" fmla="*/ 2943225 w 2943225"/>
              <a:gd name="connsiteY2" fmla="*/ 41723 h 2219324"/>
              <a:gd name="connsiteX3" fmla="*/ 2943225 w 2943225"/>
              <a:gd name="connsiteY3" fmla="*/ 2177601 h 2219324"/>
              <a:gd name="connsiteX4" fmla="*/ 2901502 w 2943225"/>
              <a:gd name="connsiteY4" fmla="*/ 2219324 h 2219324"/>
              <a:gd name="connsiteX5" fmla="*/ 41723 w 2943225"/>
              <a:gd name="connsiteY5" fmla="*/ 2219324 h 2219324"/>
              <a:gd name="connsiteX6" fmla="*/ 0 w 2943225"/>
              <a:gd name="connsiteY6" fmla="*/ 2177601 h 2219324"/>
              <a:gd name="connsiteX7" fmla="*/ 0 w 2943225"/>
              <a:gd name="connsiteY7" fmla="*/ 41723 h 2219324"/>
              <a:gd name="connsiteX8" fmla="*/ 41723 w 2943225"/>
              <a:gd name="connsiteY8" fmla="*/ 0 h 221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43225" h="2219324">
                <a:moveTo>
                  <a:pt x="41723" y="0"/>
                </a:moveTo>
                <a:lnTo>
                  <a:pt x="2901502" y="0"/>
                </a:lnTo>
                <a:cubicBezTo>
                  <a:pt x="2924545" y="0"/>
                  <a:pt x="2943225" y="18680"/>
                  <a:pt x="2943225" y="41723"/>
                </a:cubicBezTo>
                <a:lnTo>
                  <a:pt x="2943225" y="2177601"/>
                </a:lnTo>
                <a:cubicBezTo>
                  <a:pt x="2943225" y="2200644"/>
                  <a:pt x="2924545" y="2219324"/>
                  <a:pt x="2901502" y="2219324"/>
                </a:cubicBezTo>
                <a:lnTo>
                  <a:pt x="41723" y="2219324"/>
                </a:lnTo>
                <a:cubicBezTo>
                  <a:pt x="18680" y="2219324"/>
                  <a:pt x="0" y="2200644"/>
                  <a:pt x="0" y="2177601"/>
                </a:cubicBezTo>
                <a:lnTo>
                  <a:pt x="0" y="41723"/>
                </a:lnTo>
                <a:cubicBezTo>
                  <a:pt x="0" y="18680"/>
                  <a:pt x="18680" y="0"/>
                  <a:pt x="41723" y="0"/>
                </a:cubicBezTo>
                <a:close/>
              </a:path>
            </a:pathLst>
          </a:custGeom>
        </p:spPr>
        <p:txBody>
          <a:bodyPr wrap="square">
            <a:noAutofit/>
          </a:bodyPr>
          <a:lstStyle>
            <a:lvl1pPr>
              <a:defRPr lang="en-ID">
                <a:solidFill>
                  <a:schemeClr val="bg1"/>
                </a:solidFill>
              </a:defRPr>
            </a:lvl1pPr>
          </a:lstStyle>
          <a:p>
            <a:pPr marL="0" lvl="0" indent="0">
              <a:buNone/>
            </a:pPr>
            <a:endParaRPr lang="en-ID" dirty="0"/>
          </a:p>
        </p:txBody>
      </p:sp>
    </p:spTree>
    <p:extLst>
      <p:ext uri="{BB962C8B-B14F-4D97-AF65-F5344CB8AC3E}">
        <p14:creationId xmlns:p14="http://schemas.microsoft.com/office/powerpoint/2010/main" val="68316366"/>
      </p:ext>
    </p:extLst>
  </p:cSld>
  <p:clrMapOvr>
    <a:masterClrMapping/>
  </p:clrMapOvr>
  <mc:AlternateContent xmlns:mc="http://schemas.openxmlformats.org/markup-compatibility/2006" xmlns:p14="http://schemas.microsoft.com/office/powerpoint/2010/main">
    <mc:Choice Requires="p14">
      <p:transition spd="med" p14:dur="700">
        <p14:reveal thruBlk="1"/>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nodePh="1">
                                  <p:stCondLst>
                                    <p:cond delay="0"/>
                                  </p:stCondLst>
                                  <p:endCondLst>
                                    <p:cond evt="begin" delay="0">
                                      <p:tn val="5"/>
                                    </p:cond>
                                  </p:endCondLst>
                                  <p:childTnLst>
                                    <p:set>
                                      <p:cBhvr>
                                        <p:cTn id="6" dur="1" fill="hold">
                                          <p:stCondLst>
                                            <p:cond delay="0"/>
                                          </p:stCondLst>
                                        </p:cTn>
                                        <p:tgtEl>
                                          <p:spTgt spid="14"/>
                                        </p:tgtEl>
                                        <p:attrNameLst>
                                          <p:attrName>style.visibility</p:attrName>
                                        </p:attrNameLst>
                                      </p:cBhvr>
                                      <p:to>
                                        <p:strVal val="visible"/>
                                      </p:to>
                                    </p:set>
                                    <p:animEffect transition="in" filter="wipe(up)">
                                      <p:cBhvr>
                                        <p:cTn id="7" dur="750"/>
                                        <p:tgtEl>
                                          <p:spTgt spid="14"/>
                                        </p:tgtEl>
                                      </p:cBhvr>
                                    </p:animEffect>
                                  </p:childTnLst>
                                </p:cTn>
                              </p:par>
                              <p:par>
                                <p:cTn id="8" presetID="2" presetClass="entr" presetSubtype="4" decel="100000" fill="hold" grpId="1" nodeType="withEffect" nodePh="1">
                                  <p:stCondLst>
                                    <p:cond delay="0"/>
                                  </p:stCondLst>
                                  <p:endCondLst>
                                    <p:cond evt="begin" delay="0">
                                      <p:tn val="8"/>
                                    </p:cond>
                                  </p:endCondLst>
                                  <p:childTnLst>
                                    <p:set>
                                      <p:cBhvr>
                                        <p:cTn id="9" dur="1" fill="hold">
                                          <p:stCondLst>
                                            <p:cond delay="0"/>
                                          </p:stCondLst>
                                        </p:cTn>
                                        <p:tgtEl>
                                          <p:spTgt spid="14"/>
                                        </p:tgtEl>
                                        <p:attrNameLst>
                                          <p:attrName>style.visibility</p:attrName>
                                        </p:attrNameLst>
                                      </p:cBhvr>
                                      <p:to>
                                        <p:strVal val="visible"/>
                                      </p:to>
                                    </p:set>
                                    <p:anim calcmode="lin" valueType="num">
                                      <p:cBhvr additive="base">
                                        <p:cTn id="10" dur="1250" fill="hold"/>
                                        <p:tgtEl>
                                          <p:spTgt spid="14"/>
                                        </p:tgtEl>
                                        <p:attrNameLst>
                                          <p:attrName>ppt_x</p:attrName>
                                        </p:attrNameLst>
                                      </p:cBhvr>
                                      <p:tavLst>
                                        <p:tav tm="0">
                                          <p:val>
                                            <p:strVal val="#ppt_x"/>
                                          </p:val>
                                        </p:tav>
                                        <p:tav tm="100000">
                                          <p:val>
                                            <p:strVal val="#ppt_x"/>
                                          </p:val>
                                        </p:tav>
                                      </p:tavLst>
                                    </p:anim>
                                    <p:anim calcmode="lin" valueType="num">
                                      <p:cBhvr additive="base">
                                        <p:cTn id="11" dur="1250" fill="hold"/>
                                        <p:tgtEl>
                                          <p:spTgt spid="14"/>
                                        </p:tgtEl>
                                        <p:attrNameLst>
                                          <p:attrName>ppt_y</p:attrName>
                                        </p:attrNameLst>
                                      </p:cBhvr>
                                      <p:tavLst>
                                        <p:tav tm="0">
                                          <p:val>
                                            <p:strVal val="1+#ppt_h/2"/>
                                          </p:val>
                                        </p:tav>
                                        <p:tav tm="100000">
                                          <p:val>
                                            <p:strVal val="#ppt_y"/>
                                          </p:val>
                                        </p:tav>
                                      </p:tavLst>
                                    </p:anim>
                                  </p:childTnLst>
                                </p:cTn>
                              </p:par>
                              <p:par>
                                <p:cTn id="12" presetID="22" presetClass="entr" presetSubtype="1" fill="hold" grpId="0" nodeType="withEffect" nodePh="1">
                                  <p:stCondLst>
                                    <p:cond delay="150"/>
                                  </p:stCondLst>
                                  <p:endCondLst>
                                    <p:cond evt="begin" delay="0">
                                      <p:tn val="12"/>
                                    </p:cond>
                                  </p:endCondLst>
                                  <p:childTnLst>
                                    <p:set>
                                      <p:cBhvr>
                                        <p:cTn id="13" dur="1" fill="hold">
                                          <p:stCondLst>
                                            <p:cond delay="0"/>
                                          </p:stCondLst>
                                        </p:cTn>
                                        <p:tgtEl>
                                          <p:spTgt spid="7"/>
                                        </p:tgtEl>
                                        <p:attrNameLst>
                                          <p:attrName>style.visibility</p:attrName>
                                        </p:attrNameLst>
                                      </p:cBhvr>
                                      <p:to>
                                        <p:strVal val="visible"/>
                                      </p:to>
                                    </p:set>
                                    <p:animEffect transition="in" filter="wipe(up)">
                                      <p:cBhvr>
                                        <p:cTn id="14" dur="750"/>
                                        <p:tgtEl>
                                          <p:spTgt spid="7"/>
                                        </p:tgtEl>
                                      </p:cBhvr>
                                    </p:animEffect>
                                  </p:childTnLst>
                                </p:cTn>
                              </p:par>
                              <p:par>
                                <p:cTn id="15" presetID="2" presetClass="entr" presetSubtype="4" decel="100000" fill="hold" grpId="1" nodeType="withEffect" nodePh="1">
                                  <p:stCondLst>
                                    <p:cond delay="150"/>
                                  </p:stCondLst>
                                  <p:endCondLst>
                                    <p:cond evt="begin" delay="0">
                                      <p:tn val="15"/>
                                    </p:cond>
                                  </p:end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1250" fill="hold"/>
                                        <p:tgtEl>
                                          <p:spTgt spid="7"/>
                                        </p:tgtEl>
                                        <p:attrNameLst>
                                          <p:attrName>ppt_x</p:attrName>
                                        </p:attrNameLst>
                                      </p:cBhvr>
                                      <p:tavLst>
                                        <p:tav tm="0">
                                          <p:val>
                                            <p:strVal val="#ppt_x"/>
                                          </p:val>
                                        </p:tav>
                                        <p:tav tm="100000">
                                          <p:val>
                                            <p:strVal val="#ppt_x"/>
                                          </p:val>
                                        </p:tav>
                                      </p:tavLst>
                                    </p:anim>
                                    <p:anim calcmode="lin" valueType="num">
                                      <p:cBhvr additive="base">
                                        <p:cTn id="18" dur="1250" fill="hold"/>
                                        <p:tgtEl>
                                          <p:spTgt spid="7"/>
                                        </p:tgtEl>
                                        <p:attrNameLst>
                                          <p:attrName>ppt_y</p:attrName>
                                        </p:attrNameLst>
                                      </p:cBhvr>
                                      <p:tavLst>
                                        <p:tav tm="0">
                                          <p:val>
                                            <p:strVal val="1+#ppt_h/2"/>
                                          </p:val>
                                        </p:tav>
                                        <p:tav tm="100000">
                                          <p:val>
                                            <p:strVal val="#ppt_y"/>
                                          </p:val>
                                        </p:tav>
                                      </p:tavLst>
                                    </p:anim>
                                  </p:childTnLst>
                                </p:cTn>
                              </p:par>
                              <p:par>
                                <p:cTn id="19" presetID="22" presetClass="entr" presetSubtype="1" fill="hold" grpId="0" nodeType="withEffect" nodePh="1">
                                  <p:stCondLst>
                                    <p:cond delay="250"/>
                                  </p:stCondLst>
                                  <p:endCondLst>
                                    <p:cond evt="begin" delay="0">
                                      <p:tn val="19"/>
                                    </p:cond>
                                  </p:endCondLst>
                                  <p:childTnLst>
                                    <p:set>
                                      <p:cBhvr>
                                        <p:cTn id="20" dur="1" fill="hold">
                                          <p:stCondLst>
                                            <p:cond delay="0"/>
                                          </p:stCondLst>
                                        </p:cTn>
                                        <p:tgtEl>
                                          <p:spTgt spid="10"/>
                                        </p:tgtEl>
                                        <p:attrNameLst>
                                          <p:attrName>style.visibility</p:attrName>
                                        </p:attrNameLst>
                                      </p:cBhvr>
                                      <p:to>
                                        <p:strVal val="visible"/>
                                      </p:to>
                                    </p:set>
                                    <p:animEffect transition="in" filter="wipe(up)">
                                      <p:cBhvr>
                                        <p:cTn id="21" dur="750"/>
                                        <p:tgtEl>
                                          <p:spTgt spid="10"/>
                                        </p:tgtEl>
                                      </p:cBhvr>
                                    </p:animEffect>
                                  </p:childTnLst>
                                </p:cTn>
                              </p:par>
                              <p:par>
                                <p:cTn id="22" presetID="2" presetClass="entr" presetSubtype="4" decel="100000" fill="hold" grpId="1" nodeType="withEffect" nodePh="1">
                                  <p:stCondLst>
                                    <p:cond delay="250"/>
                                  </p:stCondLst>
                                  <p:endCondLst>
                                    <p:cond evt="begin" delay="0">
                                      <p:tn val="22"/>
                                    </p:cond>
                                  </p:end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1250" fill="hold"/>
                                        <p:tgtEl>
                                          <p:spTgt spid="10"/>
                                        </p:tgtEl>
                                        <p:attrNameLst>
                                          <p:attrName>ppt_x</p:attrName>
                                        </p:attrNameLst>
                                      </p:cBhvr>
                                      <p:tavLst>
                                        <p:tav tm="0">
                                          <p:val>
                                            <p:strVal val="#ppt_x"/>
                                          </p:val>
                                        </p:tav>
                                        <p:tav tm="100000">
                                          <p:val>
                                            <p:strVal val="#ppt_x"/>
                                          </p:val>
                                        </p:tav>
                                      </p:tavLst>
                                    </p:anim>
                                    <p:anim calcmode="lin" valueType="num">
                                      <p:cBhvr additive="base">
                                        <p:cTn id="25" dur="125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0" grpId="0"/>
      <p:bldP spid="10" grpId="1"/>
      <p:bldP spid="14" grpId="0"/>
      <p:bldP spid="14" grpId="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99BB1A50-0968-4622-A600-5F4A6F4C4CB3}"/>
              </a:ext>
            </a:extLst>
          </p:cNvPr>
          <p:cNvSpPr>
            <a:spLocks noGrp="1"/>
          </p:cNvSpPr>
          <p:nvPr>
            <p:ph type="pic" sz="quarter" idx="10"/>
          </p:nvPr>
        </p:nvSpPr>
        <p:spPr>
          <a:xfrm>
            <a:off x="0" y="0"/>
            <a:ext cx="12192000" cy="6858000"/>
          </a:xfrm>
          <a:prstGeom prst="rect">
            <a:avLst/>
          </a:prstGeom>
        </p:spPr>
        <p:txBody>
          <a:bodyPr wrap="square">
            <a:noAutofit/>
          </a:bodyPr>
          <a:lstStyle>
            <a:lvl1pPr>
              <a:defRPr lang="en-US">
                <a:solidFill>
                  <a:schemeClr val="bg1"/>
                </a:solidFill>
              </a:defRPr>
            </a:lvl1pPr>
          </a:lstStyle>
          <a:p>
            <a:pPr marL="0" lvl="0" indent="0">
              <a:buNone/>
            </a:pPr>
            <a:endParaRPr lang="en-US" dirty="0"/>
          </a:p>
        </p:txBody>
      </p:sp>
    </p:spTree>
    <p:extLst>
      <p:ext uri="{BB962C8B-B14F-4D97-AF65-F5344CB8AC3E}">
        <p14:creationId xmlns:p14="http://schemas.microsoft.com/office/powerpoint/2010/main" val="2307552948"/>
      </p:ext>
    </p:extLst>
  </p:cSld>
  <p:clrMapOvr>
    <a:masterClrMapping/>
  </p:clrMapOvr>
  <mc:AlternateContent xmlns:mc="http://schemas.openxmlformats.org/markup-compatibility/2006" xmlns:p14="http://schemas.microsoft.com/office/powerpoint/2010/main">
    <mc:Choice Requires="p14">
      <p:transition spd="med" p14:dur="700">
        <p14:reveal thruBlk="1"/>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nodePh="1">
                                  <p:stCondLst>
                                    <p:cond delay="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6" presetClass="emph" presetSubtype="0" repeatCount="indefinite" fill="hold" grpId="0" nodeType="withEffect" nodePh="1">
                                  <p:stCondLst>
                                    <p:cond delay="0"/>
                                  </p:stCondLst>
                                  <p:endCondLst>
                                    <p:cond evt="begin" delay="0">
                                      <p:tn val="8"/>
                                    </p:cond>
                                  </p:endCondLst>
                                  <p:childTnLst>
                                    <p:animScale>
                                      <p:cBhvr>
                                        <p:cTn id="9" dur="6500" fill="hold"/>
                                        <p:tgtEl>
                                          <p:spTgt spid="2"/>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BF52F9D4-3DB2-4B79-B913-1E7D0B361D1F}"/>
              </a:ext>
            </a:extLst>
          </p:cNvPr>
          <p:cNvSpPr>
            <a:spLocks noGrp="1"/>
          </p:cNvSpPr>
          <p:nvPr>
            <p:ph type="pic" sz="quarter" idx="10"/>
          </p:nvPr>
        </p:nvSpPr>
        <p:spPr>
          <a:xfrm>
            <a:off x="6096000" y="0"/>
            <a:ext cx="6096000" cy="6858000"/>
          </a:xfrm>
          <a:prstGeom prst="rect">
            <a:avLst/>
          </a:prstGeom>
        </p:spPr>
        <p:txBody>
          <a:bodyPr/>
          <a:lstStyle>
            <a:lvl1pPr marL="0" indent="0">
              <a:buNone/>
              <a:defRPr>
                <a:solidFill>
                  <a:schemeClr val="bg1"/>
                </a:solidFill>
              </a:defRPr>
            </a:lvl1pPr>
          </a:lstStyle>
          <a:p>
            <a:endParaRPr lang="en-ID" dirty="0"/>
          </a:p>
        </p:txBody>
      </p:sp>
    </p:spTree>
    <p:extLst>
      <p:ext uri="{BB962C8B-B14F-4D97-AF65-F5344CB8AC3E}">
        <p14:creationId xmlns:p14="http://schemas.microsoft.com/office/powerpoint/2010/main" val="3836992656"/>
      </p:ext>
    </p:extLst>
  </p:cSld>
  <p:clrMapOvr>
    <a:masterClrMapping/>
  </p:clrMapOvr>
  <mc:AlternateContent xmlns:mc="http://schemas.openxmlformats.org/markup-compatibility/2006" xmlns:p14="http://schemas.microsoft.com/office/powerpoint/2010/main">
    <mc:Choice Requires="p14">
      <p:transition spd="med" p14:dur="700">
        <p14:reveal thruBlk="1"/>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16000" decel="84000" fill="hold" grpId="0" nodeType="withEffect" nodePh="1">
                                  <p:stCondLst>
                                    <p:cond delay="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1+#ppt_w/2"/>
                                          </p:val>
                                        </p:tav>
                                        <p:tav tm="100000">
                                          <p:val>
                                            <p:strVal val="#ppt_x"/>
                                          </p:val>
                                        </p:tav>
                                      </p:tavLst>
                                    </p:anim>
                                    <p:anim calcmode="lin" valueType="num">
                                      <p:cBhvr additive="base">
                                        <p:cTn id="8" dur="1000" fill="hold"/>
                                        <p:tgtEl>
                                          <p:spTgt spid="9"/>
                                        </p:tgtEl>
                                        <p:attrNameLst>
                                          <p:attrName>ppt_y</p:attrName>
                                        </p:attrNameLst>
                                      </p:cBhvr>
                                      <p:tavLst>
                                        <p:tav tm="0">
                                          <p:val>
                                            <p:strVal val="#ppt_y"/>
                                          </p:val>
                                        </p:tav>
                                        <p:tav tm="100000">
                                          <p:val>
                                            <p:strVal val="#ppt_y"/>
                                          </p:val>
                                        </p:tav>
                                      </p:tavLst>
                                    </p:anim>
                                  </p:childTnLst>
                                </p:cTn>
                              </p:par>
                              <p:par>
                                <p:cTn id="9" presetID="6" presetClass="emph" presetSubtype="0" decel="100000" fill="hold" grpId="1" nodeType="withEffect" nodePh="1">
                                  <p:stCondLst>
                                    <p:cond delay="1500"/>
                                  </p:stCondLst>
                                  <p:endCondLst>
                                    <p:cond evt="begin" delay="0">
                                      <p:tn val="9"/>
                                    </p:cond>
                                  </p:endCondLst>
                                  <p:childTnLst>
                                    <p:animScale>
                                      <p:cBhvr>
                                        <p:cTn id="10" dur="200"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F4265AD-305A-4636-8444-C71E0D61424E}"/>
              </a:ext>
            </a:extLst>
          </p:cNvPr>
          <p:cNvSpPr>
            <a:spLocks noGrp="1"/>
          </p:cNvSpPr>
          <p:nvPr>
            <p:ph type="pic" sz="quarter" idx="10"/>
          </p:nvPr>
        </p:nvSpPr>
        <p:spPr>
          <a:xfrm>
            <a:off x="6165574" y="960077"/>
            <a:ext cx="4754304" cy="3195738"/>
          </a:xfrm>
          <a:custGeom>
            <a:avLst/>
            <a:gdLst>
              <a:gd name="connsiteX0" fmla="*/ 434301 w 4754304"/>
              <a:gd name="connsiteY0" fmla="*/ 0 h 3195738"/>
              <a:gd name="connsiteX1" fmla="*/ 4320003 w 4754304"/>
              <a:gd name="connsiteY1" fmla="*/ 0 h 3195738"/>
              <a:gd name="connsiteX2" fmla="*/ 4754304 w 4754304"/>
              <a:gd name="connsiteY2" fmla="*/ 434301 h 3195738"/>
              <a:gd name="connsiteX3" fmla="*/ 4754304 w 4754304"/>
              <a:gd name="connsiteY3" fmla="*/ 2761437 h 3195738"/>
              <a:gd name="connsiteX4" fmla="*/ 4320003 w 4754304"/>
              <a:gd name="connsiteY4" fmla="*/ 3195738 h 3195738"/>
              <a:gd name="connsiteX5" fmla="*/ 434301 w 4754304"/>
              <a:gd name="connsiteY5" fmla="*/ 3195738 h 3195738"/>
              <a:gd name="connsiteX6" fmla="*/ 0 w 4754304"/>
              <a:gd name="connsiteY6" fmla="*/ 2761437 h 3195738"/>
              <a:gd name="connsiteX7" fmla="*/ 0 w 4754304"/>
              <a:gd name="connsiteY7" fmla="*/ 434301 h 3195738"/>
              <a:gd name="connsiteX8" fmla="*/ 434301 w 4754304"/>
              <a:gd name="connsiteY8" fmla="*/ 0 h 3195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4304" h="3195738">
                <a:moveTo>
                  <a:pt x="434301" y="0"/>
                </a:moveTo>
                <a:lnTo>
                  <a:pt x="4320003" y="0"/>
                </a:lnTo>
                <a:cubicBezTo>
                  <a:pt x="4559861" y="0"/>
                  <a:pt x="4754304" y="194443"/>
                  <a:pt x="4754304" y="434301"/>
                </a:cubicBezTo>
                <a:lnTo>
                  <a:pt x="4754304" y="2761437"/>
                </a:lnTo>
                <a:cubicBezTo>
                  <a:pt x="4754304" y="3001295"/>
                  <a:pt x="4559861" y="3195738"/>
                  <a:pt x="4320003" y="3195738"/>
                </a:cubicBezTo>
                <a:lnTo>
                  <a:pt x="434301" y="3195738"/>
                </a:lnTo>
                <a:cubicBezTo>
                  <a:pt x="194443" y="3195738"/>
                  <a:pt x="0" y="3001295"/>
                  <a:pt x="0" y="2761437"/>
                </a:cubicBezTo>
                <a:lnTo>
                  <a:pt x="0" y="434301"/>
                </a:lnTo>
                <a:cubicBezTo>
                  <a:pt x="0" y="194443"/>
                  <a:pt x="194443" y="0"/>
                  <a:pt x="434301" y="0"/>
                </a:cubicBezTo>
                <a:close/>
              </a:path>
            </a:pathLst>
          </a:custGeom>
        </p:spPr>
        <p:txBody>
          <a:bodyPr wrap="square">
            <a:noAutofit/>
          </a:bodyPr>
          <a:lstStyle>
            <a:lvl1pPr marL="0" indent="0">
              <a:buNone/>
              <a:defRPr>
                <a:solidFill>
                  <a:schemeClr val="bg1"/>
                </a:solidFill>
              </a:defRPr>
            </a:lvl1pPr>
          </a:lstStyle>
          <a:p>
            <a:endParaRPr lang="en-ID" dirty="0"/>
          </a:p>
        </p:txBody>
      </p:sp>
    </p:spTree>
    <p:extLst>
      <p:ext uri="{BB962C8B-B14F-4D97-AF65-F5344CB8AC3E}">
        <p14:creationId xmlns:p14="http://schemas.microsoft.com/office/powerpoint/2010/main" val="2052190841"/>
      </p:ext>
    </p:extLst>
  </p:cSld>
  <p:clrMapOvr>
    <a:masterClrMapping/>
  </p:clrMapOvr>
  <mc:AlternateContent xmlns:mc="http://schemas.openxmlformats.org/markup-compatibility/2006" xmlns:p14="http://schemas.microsoft.com/office/powerpoint/2010/main">
    <mc:Choice Requires="p14">
      <p:transition spd="med" p14:dur="700">
        <p14:reveal thruBlk="1"/>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nodePh="1">
                                  <p:stCondLst>
                                    <p:cond delay="250"/>
                                  </p:stCondLst>
                                  <p:endCondLst>
                                    <p:cond evt="begin" delay="0">
                                      <p:tn val="5"/>
                                    </p:cond>
                                  </p:end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2" presetClass="entr" presetSubtype="4" decel="100000" fill="hold" grpId="1" nodeType="withEffect" nodePh="1">
                                  <p:stCondLst>
                                    <p:cond delay="250"/>
                                  </p:stCondLst>
                                  <p:endCondLst>
                                    <p:cond evt="begin" delay="0">
                                      <p:tn val="8"/>
                                    </p:cond>
                                  </p:end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1250" fill="hold"/>
                                        <p:tgtEl>
                                          <p:spTgt spid="4"/>
                                        </p:tgtEl>
                                        <p:attrNameLst>
                                          <p:attrName>ppt_x</p:attrName>
                                        </p:attrNameLst>
                                      </p:cBhvr>
                                      <p:tavLst>
                                        <p:tav tm="0">
                                          <p:val>
                                            <p:strVal val="#ppt_x"/>
                                          </p:val>
                                        </p:tav>
                                        <p:tav tm="100000">
                                          <p:val>
                                            <p:strVal val="#ppt_x"/>
                                          </p:val>
                                        </p:tav>
                                      </p:tavLst>
                                    </p:anim>
                                    <p:anim calcmode="lin" valueType="num">
                                      <p:cBhvr additive="base">
                                        <p:cTn id="11" dur="125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9F234-010E-3359-325D-AB6336512E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C8591DC-336F-A273-0D7A-AAD74F36CC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C2C9ED8-8AF7-2C4F-4DB9-1F5788BF5A98}"/>
              </a:ext>
            </a:extLst>
          </p:cNvPr>
          <p:cNvSpPr>
            <a:spLocks noGrp="1"/>
          </p:cNvSpPr>
          <p:nvPr>
            <p:ph type="dt" sz="half" idx="10"/>
          </p:nvPr>
        </p:nvSpPr>
        <p:spPr/>
        <p:txBody>
          <a:bodyPr/>
          <a:lstStyle/>
          <a:p>
            <a:fld id="{A2FF44A5-CCC0-43AA-A6BF-72ECAF718C3F}" type="datetimeFigureOut">
              <a:rPr lang="en-IN" smtClean="0"/>
              <a:t>15-04-2024</a:t>
            </a:fld>
            <a:endParaRPr lang="en-IN" dirty="0"/>
          </a:p>
        </p:txBody>
      </p:sp>
      <p:sp>
        <p:nvSpPr>
          <p:cNvPr id="5" name="Footer Placeholder 4">
            <a:extLst>
              <a:ext uri="{FF2B5EF4-FFF2-40B4-BE49-F238E27FC236}">
                <a16:creationId xmlns:a16="http://schemas.microsoft.com/office/drawing/2014/main" id="{0C790C8E-99F6-2C27-6095-EBA70F01AD5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C4181E60-10CC-7513-F8E2-93C4666B9639}"/>
              </a:ext>
            </a:extLst>
          </p:cNvPr>
          <p:cNvSpPr>
            <a:spLocks noGrp="1"/>
          </p:cNvSpPr>
          <p:nvPr>
            <p:ph type="sldNum" sz="quarter" idx="12"/>
          </p:nvPr>
        </p:nvSpPr>
        <p:spPr/>
        <p:txBody>
          <a:bodyPr/>
          <a:lstStyle/>
          <a:p>
            <a:fld id="{A1824BF8-2B03-4C1A-9A6A-8E7426E8ED6C}" type="slidenum">
              <a:rPr lang="en-IN" smtClean="0"/>
              <a:t>‹#›</a:t>
            </a:fld>
            <a:endParaRPr lang="en-IN" dirty="0"/>
          </a:p>
        </p:txBody>
      </p:sp>
    </p:spTree>
    <p:extLst>
      <p:ext uri="{BB962C8B-B14F-4D97-AF65-F5344CB8AC3E}">
        <p14:creationId xmlns:p14="http://schemas.microsoft.com/office/powerpoint/2010/main" val="1126976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50907-A107-433E-9BEE-D76CD0072BC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0905BAD-EE7D-113C-DE04-4AB484128D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5D992C-C375-22E6-BE16-F81E8A014FD9}"/>
              </a:ext>
            </a:extLst>
          </p:cNvPr>
          <p:cNvSpPr>
            <a:spLocks noGrp="1"/>
          </p:cNvSpPr>
          <p:nvPr>
            <p:ph type="dt" sz="half" idx="10"/>
          </p:nvPr>
        </p:nvSpPr>
        <p:spPr/>
        <p:txBody>
          <a:bodyPr/>
          <a:lstStyle/>
          <a:p>
            <a:fld id="{A2FF44A5-CCC0-43AA-A6BF-72ECAF718C3F}" type="datetimeFigureOut">
              <a:rPr lang="en-IN" smtClean="0"/>
              <a:t>15-04-2024</a:t>
            </a:fld>
            <a:endParaRPr lang="en-IN" dirty="0"/>
          </a:p>
        </p:txBody>
      </p:sp>
      <p:sp>
        <p:nvSpPr>
          <p:cNvPr id="5" name="Footer Placeholder 4">
            <a:extLst>
              <a:ext uri="{FF2B5EF4-FFF2-40B4-BE49-F238E27FC236}">
                <a16:creationId xmlns:a16="http://schemas.microsoft.com/office/drawing/2014/main" id="{64B06548-F28D-4377-B845-F9853F533509}"/>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46D208FC-4DCA-9166-9EC8-EBAB5C520464}"/>
              </a:ext>
            </a:extLst>
          </p:cNvPr>
          <p:cNvSpPr>
            <a:spLocks noGrp="1"/>
          </p:cNvSpPr>
          <p:nvPr>
            <p:ph type="sldNum" sz="quarter" idx="12"/>
          </p:nvPr>
        </p:nvSpPr>
        <p:spPr/>
        <p:txBody>
          <a:bodyPr/>
          <a:lstStyle/>
          <a:p>
            <a:fld id="{A1824BF8-2B03-4C1A-9A6A-8E7426E8ED6C}" type="slidenum">
              <a:rPr lang="en-IN" smtClean="0"/>
              <a:t>‹#›</a:t>
            </a:fld>
            <a:endParaRPr lang="en-IN" dirty="0"/>
          </a:p>
        </p:txBody>
      </p:sp>
    </p:spTree>
    <p:extLst>
      <p:ext uri="{BB962C8B-B14F-4D97-AF65-F5344CB8AC3E}">
        <p14:creationId xmlns:p14="http://schemas.microsoft.com/office/powerpoint/2010/main" val="35386903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45F6B-FA78-6670-9626-39F14A789C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01E0971-5588-A91F-7000-4A0966DC1B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57ACB9D-E398-44EE-B38C-8CCAC4A5BC8E}"/>
              </a:ext>
            </a:extLst>
          </p:cNvPr>
          <p:cNvSpPr>
            <a:spLocks noGrp="1"/>
          </p:cNvSpPr>
          <p:nvPr>
            <p:ph type="dt" sz="half" idx="10"/>
          </p:nvPr>
        </p:nvSpPr>
        <p:spPr/>
        <p:txBody>
          <a:bodyPr/>
          <a:lstStyle/>
          <a:p>
            <a:fld id="{A2FF44A5-CCC0-43AA-A6BF-72ECAF718C3F}" type="datetimeFigureOut">
              <a:rPr lang="en-IN" smtClean="0"/>
              <a:t>15-04-2024</a:t>
            </a:fld>
            <a:endParaRPr lang="en-IN" dirty="0"/>
          </a:p>
        </p:txBody>
      </p:sp>
      <p:sp>
        <p:nvSpPr>
          <p:cNvPr id="5" name="Footer Placeholder 4">
            <a:extLst>
              <a:ext uri="{FF2B5EF4-FFF2-40B4-BE49-F238E27FC236}">
                <a16:creationId xmlns:a16="http://schemas.microsoft.com/office/drawing/2014/main" id="{0F5FC4AA-03E3-4F0A-53C1-DB37DD76A58B}"/>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20F027BB-61D1-25D1-1638-B41EFF4EC170}"/>
              </a:ext>
            </a:extLst>
          </p:cNvPr>
          <p:cNvSpPr>
            <a:spLocks noGrp="1"/>
          </p:cNvSpPr>
          <p:nvPr>
            <p:ph type="sldNum" sz="quarter" idx="12"/>
          </p:nvPr>
        </p:nvSpPr>
        <p:spPr/>
        <p:txBody>
          <a:bodyPr/>
          <a:lstStyle/>
          <a:p>
            <a:fld id="{A1824BF8-2B03-4C1A-9A6A-8E7426E8ED6C}" type="slidenum">
              <a:rPr lang="en-IN" smtClean="0"/>
              <a:t>‹#›</a:t>
            </a:fld>
            <a:endParaRPr lang="en-IN" dirty="0"/>
          </a:p>
        </p:txBody>
      </p:sp>
    </p:spTree>
    <p:extLst>
      <p:ext uri="{BB962C8B-B14F-4D97-AF65-F5344CB8AC3E}">
        <p14:creationId xmlns:p14="http://schemas.microsoft.com/office/powerpoint/2010/main" val="65898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1D5EC-B110-B948-81F7-80D692EC505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BB26AF4-1F1D-5D52-8349-87358F02CB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6B2016D-AAA4-4D1A-4860-20085F2AF9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4EFE4AB-1D4E-0E2F-4E2A-05EBACD20312}"/>
              </a:ext>
            </a:extLst>
          </p:cNvPr>
          <p:cNvSpPr>
            <a:spLocks noGrp="1"/>
          </p:cNvSpPr>
          <p:nvPr>
            <p:ph type="dt" sz="half" idx="10"/>
          </p:nvPr>
        </p:nvSpPr>
        <p:spPr/>
        <p:txBody>
          <a:bodyPr/>
          <a:lstStyle/>
          <a:p>
            <a:fld id="{A2FF44A5-CCC0-43AA-A6BF-72ECAF718C3F}" type="datetimeFigureOut">
              <a:rPr lang="en-IN" smtClean="0"/>
              <a:t>15-04-2024</a:t>
            </a:fld>
            <a:endParaRPr lang="en-IN" dirty="0"/>
          </a:p>
        </p:txBody>
      </p:sp>
      <p:sp>
        <p:nvSpPr>
          <p:cNvPr id="6" name="Footer Placeholder 5">
            <a:extLst>
              <a:ext uri="{FF2B5EF4-FFF2-40B4-BE49-F238E27FC236}">
                <a16:creationId xmlns:a16="http://schemas.microsoft.com/office/drawing/2014/main" id="{85AD05D1-6053-987C-62B7-8DBEF9EB8752}"/>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7272B3CF-EB25-460F-4617-2C72DBD588B5}"/>
              </a:ext>
            </a:extLst>
          </p:cNvPr>
          <p:cNvSpPr>
            <a:spLocks noGrp="1"/>
          </p:cNvSpPr>
          <p:nvPr>
            <p:ph type="sldNum" sz="quarter" idx="12"/>
          </p:nvPr>
        </p:nvSpPr>
        <p:spPr/>
        <p:txBody>
          <a:bodyPr/>
          <a:lstStyle/>
          <a:p>
            <a:fld id="{A1824BF8-2B03-4C1A-9A6A-8E7426E8ED6C}" type="slidenum">
              <a:rPr lang="en-IN" smtClean="0"/>
              <a:t>‹#›</a:t>
            </a:fld>
            <a:endParaRPr lang="en-IN" dirty="0"/>
          </a:p>
        </p:txBody>
      </p:sp>
    </p:spTree>
    <p:extLst>
      <p:ext uri="{BB962C8B-B14F-4D97-AF65-F5344CB8AC3E}">
        <p14:creationId xmlns:p14="http://schemas.microsoft.com/office/powerpoint/2010/main" val="23134689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21416"/>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354E16E-14BF-4372-A7DC-EDF54186B6EA}"/>
              </a:ext>
            </a:extLst>
          </p:cNvPr>
          <p:cNvGrpSpPr/>
          <p:nvPr userDrawn="1"/>
        </p:nvGrpSpPr>
        <p:grpSpPr>
          <a:xfrm>
            <a:off x="10003973" y="6321667"/>
            <a:ext cx="1944775" cy="293350"/>
            <a:chOff x="9825229" y="6312569"/>
            <a:chExt cx="2275356" cy="343215"/>
          </a:xfrm>
        </p:grpSpPr>
        <p:sp>
          <p:nvSpPr>
            <p:cNvPr id="2" name="TextBox 1">
              <a:extLst>
                <a:ext uri="{FF2B5EF4-FFF2-40B4-BE49-F238E27FC236}">
                  <a16:creationId xmlns:a16="http://schemas.microsoft.com/office/drawing/2014/main" id="{110739F9-772E-46DE-B3D4-16F924EF1351}"/>
                </a:ext>
              </a:extLst>
            </p:cNvPr>
            <p:cNvSpPr txBox="1"/>
            <p:nvPr userDrawn="1"/>
          </p:nvSpPr>
          <p:spPr>
            <a:xfrm>
              <a:off x="9994900" y="6312569"/>
              <a:ext cx="2105685" cy="343215"/>
            </a:xfrm>
            <a:prstGeom prst="rect">
              <a:avLst/>
            </a:prstGeom>
            <a:noFill/>
          </p:spPr>
          <p:txBody>
            <a:bodyPr wrap="square" rtlCol="0">
              <a:spAutoFit/>
            </a:bodyPr>
            <a:lstStyle/>
            <a:p>
              <a:pPr algn="r">
                <a:lnSpc>
                  <a:spcPct val="120000"/>
                </a:lnSpc>
              </a:pPr>
              <a:r>
                <a:rPr lang="en-US" sz="1200" dirty="0">
                  <a:solidFill>
                    <a:schemeClr val="bg1"/>
                  </a:solidFill>
                  <a:latin typeface="+mn-lt"/>
                  <a:ea typeface="Zen Antique" pitchFamily="2" charset="-128"/>
                  <a:cs typeface="Heebo" pitchFamily="2" charset="-79"/>
                </a:rPr>
                <a:t>www.yourwebsite.com</a:t>
              </a:r>
            </a:p>
          </p:txBody>
        </p:sp>
        <p:sp>
          <p:nvSpPr>
            <p:cNvPr id="3" name="Rectangle 2">
              <a:extLst>
                <a:ext uri="{FF2B5EF4-FFF2-40B4-BE49-F238E27FC236}">
                  <a16:creationId xmlns:a16="http://schemas.microsoft.com/office/drawing/2014/main" id="{F9EB50F7-F46A-4EE8-868D-2A2DD8F1A263}"/>
                </a:ext>
              </a:extLst>
            </p:cNvPr>
            <p:cNvSpPr/>
            <p:nvPr userDrawn="1"/>
          </p:nvSpPr>
          <p:spPr>
            <a:xfrm>
              <a:off x="9825229" y="6346962"/>
              <a:ext cx="235912" cy="235912"/>
            </a:xfrm>
            <a:prstGeom prst="rect">
              <a:avLst/>
            </a:prstGeom>
            <a:blipFill>
              <a:blip r:embed="rId7">
                <a:extLst>
                  <a:ext uri="{96DAC541-7B7A-43D3-8B79-37D633B846F1}">
                    <asvg:svgBlip xmlns:asvg="http://schemas.microsoft.com/office/drawing/2016/SVG/main" r:embed="rId8"/>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TextBox 4">
            <a:extLst>
              <a:ext uri="{FF2B5EF4-FFF2-40B4-BE49-F238E27FC236}">
                <a16:creationId xmlns:a16="http://schemas.microsoft.com/office/drawing/2014/main" id="{CDF09E4C-228C-4B1D-AA32-AFB83E07F348}"/>
              </a:ext>
            </a:extLst>
          </p:cNvPr>
          <p:cNvSpPr txBox="1"/>
          <p:nvPr userDrawn="1"/>
        </p:nvSpPr>
        <p:spPr>
          <a:xfrm rot="10800000" flipV="1">
            <a:off x="215052" y="6339802"/>
            <a:ext cx="1165340" cy="276999"/>
          </a:xfrm>
          <a:prstGeom prst="rect">
            <a:avLst/>
          </a:prstGeom>
          <a:noFill/>
        </p:spPr>
        <p:txBody>
          <a:bodyPr wrap="square" rtlCol="0">
            <a:spAutoFit/>
          </a:bodyPr>
          <a:lstStyle>
            <a:defPPr>
              <a:defRPr lang="en-US"/>
            </a:defPPr>
            <a:lvl1pPr>
              <a:defRPr sz="2000" b="1">
                <a:solidFill>
                  <a:schemeClr val="tx1">
                    <a:lumMod val="85000"/>
                    <a:lumOff val="15000"/>
                  </a:schemeClr>
                </a:solidFill>
                <a:latin typeface="Space Grotesk" pitchFamily="2" charset="0"/>
                <a:cs typeface="Space Grotesk" pitchFamily="2" charset="0"/>
              </a:defRPr>
            </a:lvl1pPr>
          </a:lstStyle>
          <a:p>
            <a:pPr algn="l"/>
            <a:r>
              <a:rPr lang="en-US" sz="1200" b="0" dirty="0">
                <a:solidFill>
                  <a:schemeClr val="bg1"/>
                </a:solidFill>
                <a:latin typeface="+mn-lt"/>
              </a:rPr>
              <a:t>Page </a:t>
            </a:r>
            <a:fld id="{260E2A6B-A809-4840-BF14-8648BC0BDF87}" type="slidenum">
              <a:rPr lang="id-ID" sz="1200" b="0" smtClean="0">
                <a:solidFill>
                  <a:schemeClr val="bg1"/>
                </a:solidFill>
                <a:latin typeface="+mn-lt"/>
              </a:rPr>
              <a:pPr algn="l"/>
              <a:t>‹#›</a:t>
            </a:fld>
            <a:endParaRPr lang="id-ID" sz="1200" b="0" dirty="0">
              <a:solidFill>
                <a:schemeClr val="bg1"/>
              </a:solidFill>
              <a:latin typeface="+mn-lt"/>
            </a:endParaRPr>
          </a:p>
        </p:txBody>
      </p:sp>
    </p:spTree>
    <p:extLst>
      <p:ext uri="{BB962C8B-B14F-4D97-AF65-F5344CB8AC3E}">
        <p14:creationId xmlns:p14="http://schemas.microsoft.com/office/powerpoint/2010/main" val="1496692741"/>
      </p:ext>
    </p:extLst>
  </p:cSld>
  <p:clrMap bg1="lt1" tx1="dk1" bg2="lt2" tx2="dk2" accent1="accent1" accent2="accent2" accent3="accent3" accent4="accent4" accent5="accent5" accent6="accent6" hlink="hlink" folHlink="folHlink"/>
  <p:sldLayoutIdLst>
    <p:sldLayoutId id="2147483650" r:id="rId1"/>
    <p:sldLayoutId id="2147483659" r:id="rId2"/>
    <p:sldLayoutId id="2147483656" r:id="rId3"/>
    <p:sldLayoutId id="2147483649" r:id="rId4"/>
    <p:sldLayoutId id="2147483651" r:id="rId5"/>
  </p:sldLayoutIdLst>
  <mc:AlternateContent xmlns:mc="http://schemas.openxmlformats.org/markup-compatibility/2006" xmlns:p14="http://schemas.microsoft.com/office/powerpoint/2010/main">
    <mc:Choice Requires="p14">
      <p:transition spd="med" p14:dur="700">
        <p14:reveal thruBlk="1"/>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57E4B3-3F8E-C3CA-90D8-94FD7C2850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E4E99D-9FA3-9C72-9505-BCC6A1532C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FD80840-989D-7C7E-B4DF-8DEC483F45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FF44A5-CCC0-43AA-A6BF-72ECAF718C3F}" type="datetimeFigureOut">
              <a:rPr lang="en-IN" smtClean="0"/>
              <a:t>15-04-2024</a:t>
            </a:fld>
            <a:endParaRPr lang="en-IN" dirty="0"/>
          </a:p>
        </p:txBody>
      </p:sp>
      <p:sp>
        <p:nvSpPr>
          <p:cNvPr id="5" name="Footer Placeholder 4">
            <a:extLst>
              <a:ext uri="{FF2B5EF4-FFF2-40B4-BE49-F238E27FC236}">
                <a16:creationId xmlns:a16="http://schemas.microsoft.com/office/drawing/2014/main" id="{720E2067-6B4C-06F0-68AD-65B39224A3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BEA02C19-C404-3AA8-3836-51BDF930AC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824BF8-2B03-4C1A-9A6A-8E7426E8ED6C}" type="slidenum">
              <a:rPr lang="en-IN" smtClean="0"/>
              <a:t>‹#›</a:t>
            </a:fld>
            <a:endParaRPr lang="en-IN" dirty="0"/>
          </a:p>
        </p:txBody>
      </p:sp>
    </p:spTree>
    <p:extLst>
      <p:ext uri="{BB962C8B-B14F-4D97-AF65-F5344CB8AC3E}">
        <p14:creationId xmlns:p14="http://schemas.microsoft.com/office/powerpoint/2010/main" val="318650273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6.jpg"/><Relationship Id="rId2"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15.jpg"/><Relationship Id="rId5" Type="http://schemas.openxmlformats.org/officeDocument/2006/relationships/image" Target="../media/image14.jpg"/><Relationship Id="rId4" Type="http://schemas.microsoft.com/office/2007/relationships/hdphoto" Target="../media/hdphoto5.wdp"/></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7.jp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 name="Circle: Hollow 28">
            <a:extLst>
              <a:ext uri="{FF2B5EF4-FFF2-40B4-BE49-F238E27FC236}">
                <a16:creationId xmlns:a16="http://schemas.microsoft.com/office/drawing/2014/main" id="{E96A4426-75B6-464F-AB51-5DD69CAFFF81}"/>
              </a:ext>
            </a:extLst>
          </p:cNvPr>
          <p:cNvSpPr/>
          <p:nvPr/>
        </p:nvSpPr>
        <p:spPr>
          <a:xfrm>
            <a:off x="4051765" y="1508512"/>
            <a:ext cx="3156953" cy="3047618"/>
          </a:xfrm>
          <a:prstGeom prst="donut">
            <a:avLst>
              <a:gd name="adj" fmla="val 10004"/>
            </a:avLst>
          </a:prstGeom>
          <a:gradFill flip="none" rotWithShape="1">
            <a:gsLst>
              <a:gs pos="70000">
                <a:schemeClr val="accent3">
                  <a:alpha val="62000"/>
                </a:schemeClr>
              </a:gs>
              <a:gs pos="57000">
                <a:schemeClr val="accent1"/>
              </a:gs>
              <a:gs pos="65000">
                <a:schemeClr val="accent2">
                  <a:alpha val="15000"/>
                </a:schemeClr>
              </a:gs>
            </a:gsLst>
            <a:path path="circle">
              <a:fillToRect l="50000" t="50000" r="50000" b="50000"/>
            </a:path>
            <a:tileRect/>
          </a:gradFill>
          <a:ln w="12700">
            <a:gradFill>
              <a:gsLst>
                <a:gs pos="0">
                  <a:schemeClr val="accent1">
                    <a:alpha val="35000"/>
                  </a:schemeClr>
                </a:gs>
                <a:gs pos="100000">
                  <a:schemeClr val="accent2">
                    <a:alpha val="50000"/>
                  </a:schemeClr>
                </a:gs>
              </a:gsLst>
              <a:lin ang="3000000" scaled="0"/>
            </a:gradFill>
          </a:ln>
          <a:effectLst>
            <a:glow rad="190500">
              <a:schemeClr val="accent3">
                <a:alpha val="10000"/>
              </a:schemeClr>
            </a:glo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solidFill>
                <a:schemeClr val="tx1"/>
              </a:solidFill>
            </a:endParaRPr>
          </a:p>
        </p:txBody>
      </p:sp>
      <p:sp>
        <p:nvSpPr>
          <p:cNvPr id="6" name="TextBox 5">
            <a:extLst>
              <a:ext uri="{FF2B5EF4-FFF2-40B4-BE49-F238E27FC236}">
                <a16:creationId xmlns:a16="http://schemas.microsoft.com/office/drawing/2014/main" id="{53AF0520-1B06-449B-B080-E981E853B60A}"/>
              </a:ext>
            </a:extLst>
          </p:cNvPr>
          <p:cNvSpPr txBox="1"/>
          <p:nvPr/>
        </p:nvSpPr>
        <p:spPr>
          <a:xfrm>
            <a:off x="1882918" y="338976"/>
            <a:ext cx="8028595" cy="1862048"/>
          </a:xfrm>
          <a:prstGeom prst="rect">
            <a:avLst/>
          </a:prstGeom>
          <a:noFill/>
        </p:spPr>
        <p:txBody>
          <a:bodyPr wrap="square" rtlCol="0">
            <a:spAutoFit/>
          </a:bodyPr>
          <a:lstStyle>
            <a:defPPr>
              <a:defRPr lang="en-US"/>
            </a:defPPr>
            <a:lvl1pPr algn="ctr">
              <a:defRPr sz="8800" b="1" spc="-150">
                <a:solidFill>
                  <a:schemeClr val="bg1"/>
                </a:solidFill>
                <a:effectLst>
                  <a:outerShdw blurRad="304800" dist="76200" dir="5400000" algn="ctr" rotWithShape="0">
                    <a:schemeClr val="tx1">
                      <a:alpha val="60000"/>
                    </a:schemeClr>
                  </a:outerShdw>
                </a:effectLst>
                <a:latin typeface="Heebo" pitchFamily="2" charset="-79"/>
                <a:ea typeface="Zen Antique" pitchFamily="2" charset="-128"/>
                <a:cs typeface="Heebo" pitchFamily="2" charset="-79"/>
              </a:defRPr>
            </a:lvl1pPr>
          </a:lstStyle>
          <a:p>
            <a:r>
              <a:rPr lang="en-US" sz="11500" b="0" dirty="0">
                <a:latin typeface="+mj-lt"/>
              </a:rPr>
              <a:t>TerrainRover</a:t>
            </a:r>
            <a:endParaRPr lang="en-US" b="0" dirty="0">
              <a:latin typeface="+mj-lt"/>
            </a:endParaRPr>
          </a:p>
        </p:txBody>
      </p:sp>
      <p:sp>
        <p:nvSpPr>
          <p:cNvPr id="61" name="TextBox 60">
            <a:extLst>
              <a:ext uri="{FF2B5EF4-FFF2-40B4-BE49-F238E27FC236}">
                <a16:creationId xmlns:a16="http://schemas.microsoft.com/office/drawing/2014/main" id="{BA0BA24D-D546-4939-85C3-2D610FFE2BE9}"/>
              </a:ext>
            </a:extLst>
          </p:cNvPr>
          <p:cNvSpPr txBox="1"/>
          <p:nvPr/>
        </p:nvSpPr>
        <p:spPr>
          <a:xfrm>
            <a:off x="2599605" y="1587882"/>
            <a:ext cx="6330270" cy="3154710"/>
          </a:xfrm>
          <a:prstGeom prst="rect">
            <a:avLst/>
          </a:prstGeom>
          <a:noFill/>
        </p:spPr>
        <p:txBody>
          <a:bodyPr wrap="square" rtlCol="0">
            <a:spAutoFit/>
          </a:bodyPr>
          <a:lstStyle>
            <a:defPPr>
              <a:defRPr lang="en-US"/>
            </a:defPPr>
            <a:lvl1pPr algn="ctr">
              <a:defRPr sz="8800" b="0" spc="-150">
                <a:solidFill>
                  <a:schemeClr val="bg1"/>
                </a:solidFill>
                <a:effectLst>
                  <a:outerShdw blurRad="304800" dist="76200" dir="5400000" algn="ctr" rotWithShape="0">
                    <a:schemeClr val="tx1">
                      <a:alpha val="60000"/>
                    </a:schemeClr>
                  </a:outerShdw>
                </a:effectLst>
                <a:latin typeface="+mj-lt"/>
                <a:ea typeface="Zen Antique" pitchFamily="2" charset="-128"/>
                <a:cs typeface="Heebo" pitchFamily="2" charset="-79"/>
              </a:defRPr>
            </a:lvl1pPr>
          </a:lstStyle>
          <a:p>
            <a:r>
              <a:rPr lang="en-US" sz="19900" dirty="0"/>
              <a:t>AI</a:t>
            </a:r>
            <a:endParaRPr lang="en-US" dirty="0"/>
          </a:p>
        </p:txBody>
      </p:sp>
      <p:sp>
        <p:nvSpPr>
          <p:cNvPr id="8" name="Circle: Hollow 7">
            <a:extLst>
              <a:ext uri="{FF2B5EF4-FFF2-40B4-BE49-F238E27FC236}">
                <a16:creationId xmlns:a16="http://schemas.microsoft.com/office/drawing/2014/main" id="{8A1B21F6-7513-4E7E-A76C-93F96C9285FC}"/>
              </a:ext>
            </a:extLst>
          </p:cNvPr>
          <p:cNvSpPr/>
          <p:nvPr/>
        </p:nvSpPr>
        <p:spPr>
          <a:xfrm>
            <a:off x="4186264" y="1436356"/>
            <a:ext cx="3156953" cy="3047618"/>
          </a:xfrm>
          <a:prstGeom prst="donut">
            <a:avLst>
              <a:gd name="adj" fmla="val 10004"/>
            </a:avLst>
          </a:prstGeom>
          <a:gradFill flip="none" rotWithShape="1">
            <a:gsLst>
              <a:gs pos="70000">
                <a:schemeClr val="accent3">
                  <a:alpha val="62000"/>
                </a:schemeClr>
              </a:gs>
              <a:gs pos="57000">
                <a:schemeClr val="accent1"/>
              </a:gs>
              <a:gs pos="65000">
                <a:schemeClr val="accent2">
                  <a:alpha val="15000"/>
                </a:schemeClr>
              </a:gs>
            </a:gsLst>
            <a:path path="circle">
              <a:fillToRect l="50000" t="50000" r="50000" b="50000"/>
            </a:path>
            <a:tileRect/>
          </a:gradFill>
          <a:ln w="12700">
            <a:gradFill>
              <a:gsLst>
                <a:gs pos="0">
                  <a:schemeClr val="accent1">
                    <a:alpha val="35000"/>
                  </a:schemeClr>
                </a:gs>
                <a:gs pos="100000">
                  <a:schemeClr val="accent2">
                    <a:alpha val="50000"/>
                  </a:schemeClr>
                </a:gs>
              </a:gsLst>
              <a:lin ang="3000000" scaled="0"/>
            </a:gradFill>
          </a:ln>
          <a:effectLst>
            <a:glow rad="190500">
              <a:schemeClr val="accent3">
                <a:alpha val="10000"/>
              </a:schemeClr>
            </a:glo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solidFill>
                <a:schemeClr val="tx1"/>
              </a:solidFill>
            </a:endParaRPr>
          </a:p>
        </p:txBody>
      </p:sp>
      <p:sp>
        <p:nvSpPr>
          <p:cNvPr id="28" name="Circle: Hollow 27">
            <a:extLst>
              <a:ext uri="{FF2B5EF4-FFF2-40B4-BE49-F238E27FC236}">
                <a16:creationId xmlns:a16="http://schemas.microsoft.com/office/drawing/2014/main" id="{AA1DDD1D-C64E-4E24-82A1-217734F0C73E}"/>
              </a:ext>
            </a:extLst>
          </p:cNvPr>
          <p:cNvSpPr/>
          <p:nvPr/>
        </p:nvSpPr>
        <p:spPr>
          <a:xfrm>
            <a:off x="4318740" y="1587882"/>
            <a:ext cx="3156953" cy="3047618"/>
          </a:xfrm>
          <a:prstGeom prst="donut">
            <a:avLst>
              <a:gd name="adj" fmla="val 10004"/>
            </a:avLst>
          </a:prstGeom>
          <a:gradFill flip="none" rotWithShape="1">
            <a:gsLst>
              <a:gs pos="70000">
                <a:schemeClr val="accent3">
                  <a:alpha val="62000"/>
                </a:schemeClr>
              </a:gs>
              <a:gs pos="57000">
                <a:schemeClr val="accent1"/>
              </a:gs>
              <a:gs pos="65000">
                <a:schemeClr val="accent2">
                  <a:alpha val="15000"/>
                </a:schemeClr>
              </a:gs>
            </a:gsLst>
            <a:path path="circle">
              <a:fillToRect l="50000" t="50000" r="50000" b="50000"/>
            </a:path>
            <a:tileRect/>
          </a:gradFill>
          <a:ln w="12700">
            <a:gradFill>
              <a:gsLst>
                <a:gs pos="0">
                  <a:schemeClr val="accent1">
                    <a:alpha val="35000"/>
                  </a:schemeClr>
                </a:gs>
                <a:gs pos="100000">
                  <a:schemeClr val="accent2">
                    <a:alpha val="50000"/>
                  </a:schemeClr>
                </a:gs>
              </a:gsLst>
              <a:lin ang="3000000" scaled="0"/>
            </a:gradFill>
          </a:ln>
          <a:effectLst>
            <a:glow rad="190500">
              <a:schemeClr val="accent3">
                <a:alpha val="10000"/>
              </a:schemeClr>
            </a:glo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solidFill>
                <a:schemeClr val="tx1"/>
              </a:solidFill>
            </a:endParaRPr>
          </a:p>
        </p:txBody>
      </p:sp>
      <p:sp>
        <p:nvSpPr>
          <p:cNvPr id="9" name="Rectangle 8">
            <a:extLst>
              <a:ext uri="{FF2B5EF4-FFF2-40B4-BE49-F238E27FC236}">
                <a16:creationId xmlns:a16="http://schemas.microsoft.com/office/drawing/2014/main" id="{C333363C-264A-412F-8045-8D78642E3700}"/>
              </a:ext>
            </a:extLst>
          </p:cNvPr>
          <p:cNvSpPr/>
          <p:nvPr/>
        </p:nvSpPr>
        <p:spPr>
          <a:xfrm>
            <a:off x="644999" y="5143451"/>
            <a:ext cx="10901999" cy="800219"/>
          </a:xfrm>
          <a:prstGeom prst="rect">
            <a:avLst/>
          </a:prstGeom>
        </p:spPr>
        <p:txBody>
          <a:bodyPr wrap="square">
            <a:spAutoFit/>
          </a:bodyPr>
          <a:lstStyle/>
          <a:p>
            <a:pPr algn="ctr"/>
            <a:r>
              <a:rPr lang="en-US" sz="2800" dirty="0">
                <a:gradFill>
                  <a:gsLst>
                    <a:gs pos="85000">
                      <a:schemeClr val="accent5"/>
                    </a:gs>
                    <a:gs pos="66395">
                      <a:schemeClr val="accent4"/>
                    </a:gs>
                    <a:gs pos="45000">
                      <a:schemeClr val="accent3"/>
                    </a:gs>
                    <a:gs pos="23000">
                      <a:schemeClr val="accent2"/>
                    </a:gs>
                    <a:gs pos="0">
                      <a:schemeClr val="accent1"/>
                    </a:gs>
                    <a:gs pos="100000">
                      <a:schemeClr val="accent6"/>
                    </a:gs>
                  </a:gsLst>
                  <a:lin ang="3000000" scaled="0"/>
                </a:gradFill>
                <a:ea typeface="Zen Antique" pitchFamily="2" charset="-128"/>
                <a:cs typeface="Heebo" pitchFamily="2" charset="-79"/>
              </a:rPr>
              <a:t>Group Members:</a:t>
            </a:r>
          </a:p>
          <a:p>
            <a:pPr algn="ctr"/>
            <a:r>
              <a:rPr lang="en-US" dirty="0">
                <a:gradFill>
                  <a:gsLst>
                    <a:gs pos="85000">
                      <a:schemeClr val="accent5"/>
                    </a:gs>
                    <a:gs pos="66395">
                      <a:schemeClr val="accent4"/>
                    </a:gs>
                    <a:gs pos="45000">
                      <a:schemeClr val="accent3"/>
                    </a:gs>
                    <a:gs pos="23000">
                      <a:schemeClr val="accent2"/>
                    </a:gs>
                    <a:gs pos="0">
                      <a:schemeClr val="accent1"/>
                    </a:gs>
                    <a:gs pos="100000">
                      <a:schemeClr val="accent6"/>
                    </a:gs>
                  </a:gsLst>
                  <a:lin ang="3000000" scaled="0"/>
                </a:gradFill>
                <a:ea typeface="Zen Antique" pitchFamily="2" charset="-128"/>
                <a:cs typeface="Heebo" pitchFamily="2" charset="-79"/>
              </a:rPr>
              <a:t>Ujjwal Mahajan  |  Kedar Shiralkar  |  Pankaj Waingade  |  Atharva Thakur</a:t>
            </a:r>
          </a:p>
        </p:txBody>
      </p:sp>
      <p:cxnSp>
        <p:nvCxnSpPr>
          <p:cNvPr id="63" name="Straight Connector 62">
            <a:extLst>
              <a:ext uri="{FF2B5EF4-FFF2-40B4-BE49-F238E27FC236}">
                <a16:creationId xmlns:a16="http://schemas.microsoft.com/office/drawing/2014/main" id="{AD51885A-9B25-4DAB-9117-27FD438E5539}"/>
              </a:ext>
            </a:extLst>
          </p:cNvPr>
          <p:cNvCxnSpPr>
            <a:cxnSpLocks/>
          </p:cNvCxnSpPr>
          <p:nvPr/>
        </p:nvCxnSpPr>
        <p:spPr>
          <a:xfrm>
            <a:off x="0" y="6819900"/>
            <a:ext cx="2806700" cy="0"/>
          </a:xfrm>
          <a:prstGeom prst="line">
            <a:avLst/>
          </a:prstGeom>
          <a:ln w="57150" cap="rnd">
            <a:gradFill>
              <a:gsLst>
                <a:gs pos="37000">
                  <a:schemeClr val="accent3"/>
                </a:gs>
                <a:gs pos="0">
                  <a:schemeClr val="accent1"/>
                </a:gs>
                <a:gs pos="100000">
                  <a:schemeClr val="accent6"/>
                </a:gs>
                <a:gs pos="70000">
                  <a:schemeClr val="accent5"/>
                </a:gs>
              </a:gsLst>
              <a:lin ang="0" scaled="0"/>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3B70651-E2A8-4A05-85F0-0FDA1A1E05E4}"/>
              </a:ext>
            </a:extLst>
          </p:cNvPr>
          <p:cNvCxnSpPr>
            <a:cxnSpLocks/>
          </p:cNvCxnSpPr>
          <p:nvPr/>
        </p:nvCxnSpPr>
        <p:spPr>
          <a:xfrm>
            <a:off x="9080500" y="0"/>
            <a:ext cx="3111500" cy="0"/>
          </a:xfrm>
          <a:prstGeom prst="line">
            <a:avLst/>
          </a:prstGeom>
          <a:ln w="57150" cap="rnd">
            <a:gradFill>
              <a:gsLst>
                <a:gs pos="37000">
                  <a:schemeClr val="accent3"/>
                </a:gs>
                <a:gs pos="0">
                  <a:schemeClr val="accent1"/>
                </a:gs>
                <a:gs pos="100000">
                  <a:schemeClr val="accent6"/>
                </a:gs>
                <a:gs pos="70000">
                  <a:schemeClr val="accent5"/>
                </a:gs>
              </a:gsLst>
              <a:lin ang="0" scaled="0"/>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CA71199A-9EEB-4C6A-8F36-AB9B3E11FCCF}"/>
              </a:ext>
            </a:extLst>
          </p:cNvPr>
          <p:cNvCxnSpPr>
            <a:cxnSpLocks/>
          </p:cNvCxnSpPr>
          <p:nvPr/>
        </p:nvCxnSpPr>
        <p:spPr>
          <a:xfrm flipV="1">
            <a:off x="0" y="0"/>
            <a:ext cx="0" cy="2540000"/>
          </a:xfrm>
          <a:prstGeom prst="line">
            <a:avLst/>
          </a:prstGeom>
          <a:ln w="57150" cap="rnd">
            <a:gradFill>
              <a:gsLst>
                <a:gs pos="37000">
                  <a:schemeClr val="accent3"/>
                </a:gs>
                <a:gs pos="0">
                  <a:schemeClr val="accent1"/>
                </a:gs>
                <a:gs pos="100000">
                  <a:schemeClr val="accent6"/>
                </a:gs>
                <a:gs pos="70000">
                  <a:schemeClr val="accent5"/>
                </a:gs>
              </a:gsLst>
              <a:lin ang="4800000" scaled="0"/>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97BDAE96-1BC0-4E89-9B6F-7CE79594F4BF}"/>
              </a:ext>
            </a:extLst>
          </p:cNvPr>
          <p:cNvCxnSpPr>
            <a:cxnSpLocks/>
          </p:cNvCxnSpPr>
          <p:nvPr/>
        </p:nvCxnSpPr>
        <p:spPr>
          <a:xfrm>
            <a:off x="12179300" y="4635500"/>
            <a:ext cx="0" cy="2222500"/>
          </a:xfrm>
          <a:prstGeom prst="line">
            <a:avLst/>
          </a:prstGeom>
          <a:ln w="57150" cap="rnd">
            <a:gradFill>
              <a:gsLst>
                <a:gs pos="37000">
                  <a:schemeClr val="accent3"/>
                </a:gs>
                <a:gs pos="0">
                  <a:schemeClr val="accent1"/>
                </a:gs>
                <a:gs pos="100000">
                  <a:schemeClr val="accent6"/>
                </a:gs>
                <a:gs pos="70000">
                  <a:schemeClr val="accent5"/>
                </a:gs>
              </a:gsLst>
              <a:lin ang="4800000" scaled="0"/>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8434452"/>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250"/>
                                        <p:tgtEl>
                                          <p:spTgt spid="28"/>
                                        </p:tgtEl>
                                      </p:cBhvr>
                                    </p:animEffect>
                                  </p:childTnLst>
                                </p:cTn>
                              </p:par>
                              <p:par>
                                <p:cTn id="8" presetID="23" presetClass="entr" presetSubtype="32" fill="hold" grpId="1" nodeType="withEffect">
                                  <p:stCondLst>
                                    <p:cond delay="0"/>
                                  </p:stCondLst>
                                  <p:childTnLst>
                                    <p:set>
                                      <p:cBhvr>
                                        <p:cTn id="9" dur="1" fill="hold">
                                          <p:stCondLst>
                                            <p:cond delay="0"/>
                                          </p:stCondLst>
                                        </p:cTn>
                                        <p:tgtEl>
                                          <p:spTgt spid="28"/>
                                        </p:tgtEl>
                                        <p:attrNameLst>
                                          <p:attrName>style.visibility</p:attrName>
                                        </p:attrNameLst>
                                      </p:cBhvr>
                                      <p:to>
                                        <p:strVal val="visible"/>
                                      </p:to>
                                    </p:set>
                                    <p:anim calcmode="lin" valueType="num">
                                      <p:cBhvr>
                                        <p:cTn id="10" dur="750" fill="hold"/>
                                        <p:tgtEl>
                                          <p:spTgt spid="28"/>
                                        </p:tgtEl>
                                        <p:attrNameLst>
                                          <p:attrName>ppt_w</p:attrName>
                                        </p:attrNameLst>
                                      </p:cBhvr>
                                      <p:tavLst>
                                        <p:tav tm="0">
                                          <p:val>
                                            <p:strVal val="4*#ppt_w"/>
                                          </p:val>
                                        </p:tav>
                                        <p:tav tm="100000">
                                          <p:val>
                                            <p:strVal val="#ppt_w"/>
                                          </p:val>
                                        </p:tav>
                                      </p:tavLst>
                                    </p:anim>
                                    <p:anim calcmode="lin" valueType="num">
                                      <p:cBhvr>
                                        <p:cTn id="11" dur="750" fill="hold"/>
                                        <p:tgtEl>
                                          <p:spTgt spid="28"/>
                                        </p:tgtEl>
                                        <p:attrNameLst>
                                          <p:attrName>ppt_h</p:attrName>
                                        </p:attrNameLst>
                                      </p:cBhvr>
                                      <p:tavLst>
                                        <p:tav tm="0">
                                          <p:val>
                                            <p:strVal val="4*#ppt_h"/>
                                          </p:val>
                                        </p:tav>
                                        <p:tav tm="100000">
                                          <p:val>
                                            <p:strVal val="#ppt_h"/>
                                          </p:val>
                                        </p:tav>
                                      </p:tavLst>
                                    </p:anim>
                                  </p:childTnLst>
                                </p:cTn>
                              </p:par>
                              <p:par>
                                <p:cTn id="12" presetID="8" presetClass="emph" presetSubtype="0" repeatCount="indefinite" decel="100000" fill="hold" grpId="2" nodeType="withEffect">
                                  <p:stCondLst>
                                    <p:cond delay="0"/>
                                  </p:stCondLst>
                                  <p:childTnLst>
                                    <p:animRot by="21600000">
                                      <p:cBhvr>
                                        <p:cTn id="13" dur="2000" fill="hold"/>
                                        <p:tgtEl>
                                          <p:spTgt spid="28"/>
                                        </p:tgtEl>
                                        <p:attrNameLst>
                                          <p:attrName>r</p:attrName>
                                        </p:attrNameLst>
                                      </p:cBhvr>
                                    </p:animRot>
                                  </p:childTnLst>
                                </p:cTn>
                              </p:par>
                              <p:par>
                                <p:cTn id="14" presetID="6" presetClass="emph" presetSubtype="0" decel="100000" fill="hold" grpId="3" nodeType="withEffect">
                                  <p:stCondLst>
                                    <p:cond delay="1250"/>
                                  </p:stCondLst>
                                  <p:childTnLst>
                                    <p:animScale>
                                      <p:cBhvr>
                                        <p:cTn id="15" dur="200" fill="hold"/>
                                        <p:tgtEl>
                                          <p:spTgt spid="28"/>
                                        </p:tgtEl>
                                      </p:cBhvr>
                                      <p:by x="105000" y="105000"/>
                                    </p:animScale>
                                  </p:childTnLst>
                                </p:cTn>
                              </p:par>
                              <p:par>
                                <p:cTn id="16" presetID="6" presetClass="emph" presetSubtype="0" decel="100000" fill="hold" grpId="4" nodeType="withEffect">
                                  <p:stCondLst>
                                    <p:cond delay="3500"/>
                                  </p:stCondLst>
                                  <p:childTnLst>
                                    <p:animScale>
                                      <p:cBhvr>
                                        <p:cTn id="17" dur="750" fill="hold"/>
                                        <p:tgtEl>
                                          <p:spTgt spid="28"/>
                                        </p:tgtEl>
                                      </p:cBhvr>
                                      <p:by x="90000" y="90000"/>
                                    </p:animScale>
                                  </p:childTnLst>
                                </p:cTn>
                              </p:par>
                              <p:par>
                                <p:cTn id="18" presetID="10" presetClass="entr" presetSubtype="0" fill="hold" grpId="0" nodeType="withEffect">
                                  <p:stCondLst>
                                    <p:cond delay="25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250"/>
                                        <p:tgtEl>
                                          <p:spTgt spid="8"/>
                                        </p:tgtEl>
                                      </p:cBhvr>
                                    </p:animEffect>
                                  </p:childTnLst>
                                </p:cTn>
                              </p:par>
                              <p:par>
                                <p:cTn id="21" presetID="23" presetClass="entr" presetSubtype="32" fill="hold" grpId="1" nodeType="withEffect">
                                  <p:stCondLst>
                                    <p:cond delay="250"/>
                                  </p:stCondLst>
                                  <p:childTnLst>
                                    <p:set>
                                      <p:cBhvr>
                                        <p:cTn id="22" dur="1" fill="hold">
                                          <p:stCondLst>
                                            <p:cond delay="0"/>
                                          </p:stCondLst>
                                        </p:cTn>
                                        <p:tgtEl>
                                          <p:spTgt spid="8"/>
                                        </p:tgtEl>
                                        <p:attrNameLst>
                                          <p:attrName>style.visibility</p:attrName>
                                        </p:attrNameLst>
                                      </p:cBhvr>
                                      <p:to>
                                        <p:strVal val="visible"/>
                                      </p:to>
                                    </p:set>
                                    <p:anim calcmode="lin" valueType="num">
                                      <p:cBhvr>
                                        <p:cTn id="23" dur="750" fill="hold"/>
                                        <p:tgtEl>
                                          <p:spTgt spid="8"/>
                                        </p:tgtEl>
                                        <p:attrNameLst>
                                          <p:attrName>ppt_w</p:attrName>
                                        </p:attrNameLst>
                                      </p:cBhvr>
                                      <p:tavLst>
                                        <p:tav tm="0">
                                          <p:val>
                                            <p:strVal val="4*#ppt_w"/>
                                          </p:val>
                                        </p:tav>
                                        <p:tav tm="100000">
                                          <p:val>
                                            <p:strVal val="#ppt_w"/>
                                          </p:val>
                                        </p:tav>
                                      </p:tavLst>
                                    </p:anim>
                                    <p:anim calcmode="lin" valueType="num">
                                      <p:cBhvr>
                                        <p:cTn id="24" dur="750" fill="hold"/>
                                        <p:tgtEl>
                                          <p:spTgt spid="8"/>
                                        </p:tgtEl>
                                        <p:attrNameLst>
                                          <p:attrName>ppt_h</p:attrName>
                                        </p:attrNameLst>
                                      </p:cBhvr>
                                      <p:tavLst>
                                        <p:tav tm="0">
                                          <p:val>
                                            <p:strVal val="4*#ppt_h"/>
                                          </p:val>
                                        </p:tav>
                                        <p:tav tm="100000">
                                          <p:val>
                                            <p:strVal val="#ppt_h"/>
                                          </p:val>
                                        </p:tav>
                                      </p:tavLst>
                                    </p:anim>
                                  </p:childTnLst>
                                </p:cTn>
                              </p:par>
                              <p:par>
                                <p:cTn id="25" presetID="8" presetClass="emph" presetSubtype="0" repeatCount="indefinite" decel="100000" fill="hold" grpId="2" nodeType="withEffect">
                                  <p:stCondLst>
                                    <p:cond delay="250"/>
                                  </p:stCondLst>
                                  <p:childTnLst>
                                    <p:animRot by="21600000">
                                      <p:cBhvr>
                                        <p:cTn id="26" dur="2000" fill="hold"/>
                                        <p:tgtEl>
                                          <p:spTgt spid="8"/>
                                        </p:tgtEl>
                                        <p:attrNameLst>
                                          <p:attrName>r</p:attrName>
                                        </p:attrNameLst>
                                      </p:cBhvr>
                                    </p:animRot>
                                  </p:childTnLst>
                                </p:cTn>
                              </p:par>
                              <p:par>
                                <p:cTn id="27" presetID="6" presetClass="emph" presetSubtype="0" decel="100000" fill="hold" grpId="3" nodeType="withEffect">
                                  <p:stCondLst>
                                    <p:cond delay="1500"/>
                                  </p:stCondLst>
                                  <p:childTnLst>
                                    <p:animScale>
                                      <p:cBhvr>
                                        <p:cTn id="28" dur="200" fill="hold"/>
                                        <p:tgtEl>
                                          <p:spTgt spid="8"/>
                                        </p:tgtEl>
                                      </p:cBhvr>
                                      <p:by x="105000" y="105000"/>
                                    </p:animScale>
                                  </p:childTnLst>
                                </p:cTn>
                              </p:par>
                              <p:par>
                                <p:cTn id="29" presetID="6" presetClass="emph" presetSubtype="0" decel="100000" fill="hold" grpId="4" nodeType="withEffect">
                                  <p:stCondLst>
                                    <p:cond delay="3750"/>
                                  </p:stCondLst>
                                  <p:childTnLst>
                                    <p:animScale>
                                      <p:cBhvr>
                                        <p:cTn id="30" dur="750" fill="hold"/>
                                        <p:tgtEl>
                                          <p:spTgt spid="8"/>
                                        </p:tgtEl>
                                      </p:cBhvr>
                                      <p:by x="90000" y="90000"/>
                                    </p:animScale>
                                  </p:childTnLst>
                                </p:cTn>
                              </p:par>
                              <p:par>
                                <p:cTn id="31" presetID="10" presetClass="entr" presetSubtype="0" fill="hold" grpId="0" nodeType="withEffect">
                                  <p:stCondLst>
                                    <p:cond delay="500"/>
                                  </p:stCondLst>
                                  <p:childTnLst>
                                    <p:set>
                                      <p:cBhvr>
                                        <p:cTn id="32" dur="1" fill="hold">
                                          <p:stCondLst>
                                            <p:cond delay="0"/>
                                          </p:stCondLst>
                                        </p:cTn>
                                        <p:tgtEl>
                                          <p:spTgt spid="29"/>
                                        </p:tgtEl>
                                        <p:attrNameLst>
                                          <p:attrName>style.visibility</p:attrName>
                                        </p:attrNameLst>
                                      </p:cBhvr>
                                      <p:to>
                                        <p:strVal val="visible"/>
                                      </p:to>
                                    </p:set>
                                    <p:animEffect transition="in" filter="fade">
                                      <p:cBhvr>
                                        <p:cTn id="33" dur="250"/>
                                        <p:tgtEl>
                                          <p:spTgt spid="29"/>
                                        </p:tgtEl>
                                      </p:cBhvr>
                                    </p:animEffect>
                                  </p:childTnLst>
                                </p:cTn>
                              </p:par>
                              <p:par>
                                <p:cTn id="34" presetID="23" presetClass="entr" presetSubtype="32" fill="hold" grpId="1" nodeType="withEffect">
                                  <p:stCondLst>
                                    <p:cond delay="500"/>
                                  </p:stCondLst>
                                  <p:childTnLst>
                                    <p:set>
                                      <p:cBhvr>
                                        <p:cTn id="35" dur="1" fill="hold">
                                          <p:stCondLst>
                                            <p:cond delay="0"/>
                                          </p:stCondLst>
                                        </p:cTn>
                                        <p:tgtEl>
                                          <p:spTgt spid="29"/>
                                        </p:tgtEl>
                                        <p:attrNameLst>
                                          <p:attrName>style.visibility</p:attrName>
                                        </p:attrNameLst>
                                      </p:cBhvr>
                                      <p:to>
                                        <p:strVal val="visible"/>
                                      </p:to>
                                    </p:set>
                                    <p:anim calcmode="lin" valueType="num">
                                      <p:cBhvr>
                                        <p:cTn id="36" dur="750" fill="hold"/>
                                        <p:tgtEl>
                                          <p:spTgt spid="29"/>
                                        </p:tgtEl>
                                        <p:attrNameLst>
                                          <p:attrName>ppt_w</p:attrName>
                                        </p:attrNameLst>
                                      </p:cBhvr>
                                      <p:tavLst>
                                        <p:tav tm="0">
                                          <p:val>
                                            <p:strVal val="4*#ppt_w"/>
                                          </p:val>
                                        </p:tav>
                                        <p:tav tm="100000">
                                          <p:val>
                                            <p:strVal val="#ppt_w"/>
                                          </p:val>
                                        </p:tav>
                                      </p:tavLst>
                                    </p:anim>
                                    <p:anim calcmode="lin" valueType="num">
                                      <p:cBhvr>
                                        <p:cTn id="37" dur="750" fill="hold"/>
                                        <p:tgtEl>
                                          <p:spTgt spid="29"/>
                                        </p:tgtEl>
                                        <p:attrNameLst>
                                          <p:attrName>ppt_h</p:attrName>
                                        </p:attrNameLst>
                                      </p:cBhvr>
                                      <p:tavLst>
                                        <p:tav tm="0">
                                          <p:val>
                                            <p:strVal val="4*#ppt_h"/>
                                          </p:val>
                                        </p:tav>
                                        <p:tav tm="100000">
                                          <p:val>
                                            <p:strVal val="#ppt_h"/>
                                          </p:val>
                                        </p:tav>
                                      </p:tavLst>
                                    </p:anim>
                                  </p:childTnLst>
                                </p:cTn>
                              </p:par>
                              <p:par>
                                <p:cTn id="38" presetID="8" presetClass="emph" presetSubtype="0" repeatCount="indefinite" decel="100000" fill="hold" grpId="2" nodeType="withEffect">
                                  <p:stCondLst>
                                    <p:cond delay="500"/>
                                  </p:stCondLst>
                                  <p:childTnLst>
                                    <p:animRot by="21600000">
                                      <p:cBhvr>
                                        <p:cTn id="39" dur="2000" fill="hold"/>
                                        <p:tgtEl>
                                          <p:spTgt spid="29"/>
                                        </p:tgtEl>
                                        <p:attrNameLst>
                                          <p:attrName>r</p:attrName>
                                        </p:attrNameLst>
                                      </p:cBhvr>
                                    </p:animRot>
                                  </p:childTnLst>
                                </p:cTn>
                              </p:par>
                              <p:par>
                                <p:cTn id="40" presetID="6" presetClass="emph" presetSubtype="0" decel="100000" fill="hold" grpId="3" nodeType="withEffect">
                                  <p:stCondLst>
                                    <p:cond delay="1750"/>
                                  </p:stCondLst>
                                  <p:childTnLst>
                                    <p:animScale>
                                      <p:cBhvr>
                                        <p:cTn id="41" dur="200" fill="hold"/>
                                        <p:tgtEl>
                                          <p:spTgt spid="29"/>
                                        </p:tgtEl>
                                      </p:cBhvr>
                                      <p:by x="105000" y="105000"/>
                                    </p:animScale>
                                  </p:childTnLst>
                                </p:cTn>
                              </p:par>
                              <p:par>
                                <p:cTn id="42" presetID="6" presetClass="emph" presetSubtype="0" decel="100000" fill="hold" grpId="4" nodeType="withEffect">
                                  <p:stCondLst>
                                    <p:cond delay="4000"/>
                                  </p:stCondLst>
                                  <p:childTnLst>
                                    <p:animScale>
                                      <p:cBhvr>
                                        <p:cTn id="43" dur="750" fill="hold"/>
                                        <p:tgtEl>
                                          <p:spTgt spid="29"/>
                                        </p:tgtEl>
                                      </p:cBhvr>
                                      <p:by x="90000" y="90000"/>
                                    </p:animScale>
                                  </p:childTnLst>
                                </p:cTn>
                              </p:par>
                              <p:par>
                                <p:cTn id="44" presetID="22" presetClass="entr" presetSubtype="1" fill="hold" grpId="0" nodeType="withEffect">
                                  <p:stCondLst>
                                    <p:cond delay="750"/>
                                  </p:stCondLst>
                                  <p:childTnLst>
                                    <p:set>
                                      <p:cBhvr>
                                        <p:cTn id="45" dur="1" fill="hold">
                                          <p:stCondLst>
                                            <p:cond delay="0"/>
                                          </p:stCondLst>
                                        </p:cTn>
                                        <p:tgtEl>
                                          <p:spTgt spid="6"/>
                                        </p:tgtEl>
                                        <p:attrNameLst>
                                          <p:attrName>style.visibility</p:attrName>
                                        </p:attrNameLst>
                                      </p:cBhvr>
                                      <p:to>
                                        <p:strVal val="visible"/>
                                      </p:to>
                                    </p:set>
                                    <p:animEffect transition="in" filter="wipe(up)">
                                      <p:cBhvr>
                                        <p:cTn id="46" dur="750"/>
                                        <p:tgtEl>
                                          <p:spTgt spid="6"/>
                                        </p:tgtEl>
                                      </p:cBhvr>
                                    </p:animEffect>
                                  </p:childTnLst>
                                </p:cTn>
                              </p:par>
                              <p:par>
                                <p:cTn id="47" presetID="2" presetClass="entr" presetSubtype="4" decel="100000" fill="hold" grpId="1" nodeType="withEffect">
                                  <p:stCondLst>
                                    <p:cond delay="750"/>
                                  </p:stCondLst>
                                  <p:childTnLst>
                                    <p:set>
                                      <p:cBhvr>
                                        <p:cTn id="48" dur="1" fill="hold">
                                          <p:stCondLst>
                                            <p:cond delay="0"/>
                                          </p:stCondLst>
                                        </p:cTn>
                                        <p:tgtEl>
                                          <p:spTgt spid="6"/>
                                        </p:tgtEl>
                                        <p:attrNameLst>
                                          <p:attrName>style.visibility</p:attrName>
                                        </p:attrNameLst>
                                      </p:cBhvr>
                                      <p:to>
                                        <p:strVal val="visible"/>
                                      </p:to>
                                    </p:set>
                                    <p:anim calcmode="lin" valueType="num">
                                      <p:cBhvr additive="base">
                                        <p:cTn id="49" dur="1250" fill="hold"/>
                                        <p:tgtEl>
                                          <p:spTgt spid="6"/>
                                        </p:tgtEl>
                                        <p:attrNameLst>
                                          <p:attrName>ppt_x</p:attrName>
                                        </p:attrNameLst>
                                      </p:cBhvr>
                                      <p:tavLst>
                                        <p:tav tm="0">
                                          <p:val>
                                            <p:strVal val="#ppt_x"/>
                                          </p:val>
                                        </p:tav>
                                        <p:tav tm="100000">
                                          <p:val>
                                            <p:strVal val="#ppt_x"/>
                                          </p:val>
                                        </p:tav>
                                      </p:tavLst>
                                    </p:anim>
                                    <p:anim calcmode="lin" valueType="num">
                                      <p:cBhvr additive="base">
                                        <p:cTn id="50" dur="1250" fill="hold"/>
                                        <p:tgtEl>
                                          <p:spTgt spid="6"/>
                                        </p:tgtEl>
                                        <p:attrNameLst>
                                          <p:attrName>ppt_y</p:attrName>
                                        </p:attrNameLst>
                                      </p:cBhvr>
                                      <p:tavLst>
                                        <p:tav tm="0">
                                          <p:val>
                                            <p:strVal val="1+#ppt_h/2"/>
                                          </p:val>
                                        </p:tav>
                                        <p:tav tm="100000">
                                          <p:val>
                                            <p:strVal val="#ppt_y"/>
                                          </p:val>
                                        </p:tav>
                                      </p:tavLst>
                                    </p:anim>
                                  </p:childTnLst>
                                </p:cTn>
                              </p:par>
                              <p:par>
                                <p:cTn id="51" presetID="6" presetClass="emph" presetSubtype="0" decel="100000" fill="hold" grpId="2" nodeType="withEffect">
                                  <p:stCondLst>
                                    <p:cond delay="2000"/>
                                  </p:stCondLst>
                                  <p:childTnLst>
                                    <p:animScale>
                                      <p:cBhvr>
                                        <p:cTn id="52" dur="200" fill="hold"/>
                                        <p:tgtEl>
                                          <p:spTgt spid="6"/>
                                        </p:tgtEl>
                                      </p:cBhvr>
                                      <p:by x="105000" y="100000"/>
                                    </p:animScale>
                                  </p:childTnLst>
                                </p:cTn>
                              </p:par>
                              <p:par>
                                <p:cTn id="53" presetID="6" presetClass="emph" presetSubtype="0" decel="100000" fill="hold" grpId="3" nodeType="withEffect">
                                  <p:stCondLst>
                                    <p:cond delay="3000"/>
                                  </p:stCondLst>
                                  <p:childTnLst>
                                    <p:animScale>
                                      <p:cBhvr>
                                        <p:cTn id="54" dur="200" fill="hold"/>
                                        <p:tgtEl>
                                          <p:spTgt spid="6"/>
                                        </p:tgtEl>
                                      </p:cBhvr>
                                      <p:by x="90000" y="90000"/>
                                    </p:animScale>
                                  </p:childTnLst>
                                </p:cTn>
                              </p:par>
                              <p:par>
                                <p:cTn id="55" presetID="22" presetClass="entr" presetSubtype="1" fill="hold" grpId="0" nodeType="withEffect">
                                  <p:stCondLst>
                                    <p:cond delay="1000"/>
                                  </p:stCondLst>
                                  <p:childTnLst>
                                    <p:set>
                                      <p:cBhvr>
                                        <p:cTn id="56" dur="1" fill="hold">
                                          <p:stCondLst>
                                            <p:cond delay="0"/>
                                          </p:stCondLst>
                                        </p:cTn>
                                        <p:tgtEl>
                                          <p:spTgt spid="61"/>
                                        </p:tgtEl>
                                        <p:attrNameLst>
                                          <p:attrName>style.visibility</p:attrName>
                                        </p:attrNameLst>
                                      </p:cBhvr>
                                      <p:to>
                                        <p:strVal val="visible"/>
                                      </p:to>
                                    </p:set>
                                    <p:animEffect transition="in" filter="wipe(up)">
                                      <p:cBhvr>
                                        <p:cTn id="57" dur="750"/>
                                        <p:tgtEl>
                                          <p:spTgt spid="61"/>
                                        </p:tgtEl>
                                      </p:cBhvr>
                                    </p:animEffect>
                                  </p:childTnLst>
                                </p:cTn>
                              </p:par>
                              <p:par>
                                <p:cTn id="58" presetID="2" presetClass="entr" presetSubtype="4" decel="100000" fill="hold" grpId="1" nodeType="withEffect">
                                  <p:stCondLst>
                                    <p:cond delay="1000"/>
                                  </p:stCondLst>
                                  <p:childTnLst>
                                    <p:set>
                                      <p:cBhvr>
                                        <p:cTn id="59" dur="1" fill="hold">
                                          <p:stCondLst>
                                            <p:cond delay="0"/>
                                          </p:stCondLst>
                                        </p:cTn>
                                        <p:tgtEl>
                                          <p:spTgt spid="61"/>
                                        </p:tgtEl>
                                        <p:attrNameLst>
                                          <p:attrName>style.visibility</p:attrName>
                                        </p:attrNameLst>
                                      </p:cBhvr>
                                      <p:to>
                                        <p:strVal val="visible"/>
                                      </p:to>
                                    </p:set>
                                    <p:anim calcmode="lin" valueType="num">
                                      <p:cBhvr additive="base">
                                        <p:cTn id="60" dur="1250" fill="hold"/>
                                        <p:tgtEl>
                                          <p:spTgt spid="61"/>
                                        </p:tgtEl>
                                        <p:attrNameLst>
                                          <p:attrName>ppt_x</p:attrName>
                                        </p:attrNameLst>
                                      </p:cBhvr>
                                      <p:tavLst>
                                        <p:tav tm="0">
                                          <p:val>
                                            <p:strVal val="#ppt_x"/>
                                          </p:val>
                                        </p:tav>
                                        <p:tav tm="100000">
                                          <p:val>
                                            <p:strVal val="#ppt_x"/>
                                          </p:val>
                                        </p:tav>
                                      </p:tavLst>
                                    </p:anim>
                                    <p:anim calcmode="lin" valueType="num">
                                      <p:cBhvr additive="base">
                                        <p:cTn id="61" dur="1250" fill="hold"/>
                                        <p:tgtEl>
                                          <p:spTgt spid="61"/>
                                        </p:tgtEl>
                                        <p:attrNameLst>
                                          <p:attrName>ppt_y</p:attrName>
                                        </p:attrNameLst>
                                      </p:cBhvr>
                                      <p:tavLst>
                                        <p:tav tm="0">
                                          <p:val>
                                            <p:strVal val="1+#ppt_h/2"/>
                                          </p:val>
                                        </p:tav>
                                        <p:tav tm="100000">
                                          <p:val>
                                            <p:strVal val="#ppt_y"/>
                                          </p:val>
                                        </p:tav>
                                      </p:tavLst>
                                    </p:anim>
                                  </p:childTnLst>
                                </p:cTn>
                              </p:par>
                              <p:par>
                                <p:cTn id="62" presetID="6" presetClass="emph" presetSubtype="0" decel="100000" fill="hold" grpId="2" nodeType="withEffect">
                                  <p:stCondLst>
                                    <p:cond delay="2250"/>
                                  </p:stCondLst>
                                  <p:childTnLst>
                                    <p:animScale>
                                      <p:cBhvr>
                                        <p:cTn id="63" dur="200" fill="hold"/>
                                        <p:tgtEl>
                                          <p:spTgt spid="61"/>
                                        </p:tgtEl>
                                      </p:cBhvr>
                                      <p:by x="105000" y="100000"/>
                                    </p:animScale>
                                  </p:childTnLst>
                                </p:cTn>
                              </p:par>
                              <p:par>
                                <p:cTn id="64" presetID="6" presetClass="emph" presetSubtype="0" decel="100000" fill="hold" grpId="3" nodeType="withEffect">
                                  <p:stCondLst>
                                    <p:cond delay="3250"/>
                                  </p:stCondLst>
                                  <p:childTnLst>
                                    <p:animScale>
                                      <p:cBhvr>
                                        <p:cTn id="65" dur="200" fill="hold"/>
                                        <p:tgtEl>
                                          <p:spTgt spid="61"/>
                                        </p:tgtEl>
                                      </p:cBhvr>
                                      <p:by x="90000" y="90000"/>
                                    </p:animScale>
                                  </p:childTnLst>
                                </p:cTn>
                              </p:par>
                              <p:par>
                                <p:cTn id="66" presetID="22" presetClass="entr" presetSubtype="1" fill="hold" grpId="0" nodeType="withEffect">
                                  <p:stCondLst>
                                    <p:cond delay="1750"/>
                                  </p:stCondLst>
                                  <p:childTnLst>
                                    <p:set>
                                      <p:cBhvr>
                                        <p:cTn id="67" dur="1" fill="hold">
                                          <p:stCondLst>
                                            <p:cond delay="0"/>
                                          </p:stCondLst>
                                        </p:cTn>
                                        <p:tgtEl>
                                          <p:spTgt spid="9"/>
                                        </p:tgtEl>
                                        <p:attrNameLst>
                                          <p:attrName>style.visibility</p:attrName>
                                        </p:attrNameLst>
                                      </p:cBhvr>
                                      <p:to>
                                        <p:strVal val="visible"/>
                                      </p:to>
                                    </p:set>
                                    <p:animEffect transition="in" filter="wipe(up)">
                                      <p:cBhvr>
                                        <p:cTn id="68" dur="750"/>
                                        <p:tgtEl>
                                          <p:spTgt spid="9"/>
                                        </p:tgtEl>
                                      </p:cBhvr>
                                    </p:animEffect>
                                  </p:childTnLst>
                                </p:cTn>
                              </p:par>
                              <p:par>
                                <p:cTn id="69" presetID="2" presetClass="entr" presetSubtype="4" decel="100000" fill="hold" grpId="1" nodeType="withEffect">
                                  <p:stCondLst>
                                    <p:cond delay="1750"/>
                                  </p:stCondLst>
                                  <p:childTnLst>
                                    <p:set>
                                      <p:cBhvr>
                                        <p:cTn id="70" dur="1" fill="hold">
                                          <p:stCondLst>
                                            <p:cond delay="0"/>
                                          </p:stCondLst>
                                        </p:cTn>
                                        <p:tgtEl>
                                          <p:spTgt spid="9"/>
                                        </p:tgtEl>
                                        <p:attrNameLst>
                                          <p:attrName>style.visibility</p:attrName>
                                        </p:attrNameLst>
                                      </p:cBhvr>
                                      <p:to>
                                        <p:strVal val="visible"/>
                                      </p:to>
                                    </p:set>
                                    <p:anim calcmode="lin" valueType="num">
                                      <p:cBhvr additive="base">
                                        <p:cTn id="71" dur="1250" fill="hold"/>
                                        <p:tgtEl>
                                          <p:spTgt spid="9"/>
                                        </p:tgtEl>
                                        <p:attrNameLst>
                                          <p:attrName>ppt_x</p:attrName>
                                        </p:attrNameLst>
                                      </p:cBhvr>
                                      <p:tavLst>
                                        <p:tav tm="0">
                                          <p:val>
                                            <p:strVal val="#ppt_x"/>
                                          </p:val>
                                        </p:tav>
                                        <p:tav tm="100000">
                                          <p:val>
                                            <p:strVal val="#ppt_x"/>
                                          </p:val>
                                        </p:tav>
                                      </p:tavLst>
                                    </p:anim>
                                    <p:anim calcmode="lin" valueType="num">
                                      <p:cBhvr additive="base">
                                        <p:cTn id="72" dur="1250" fill="hold"/>
                                        <p:tgtEl>
                                          <p:spTgt spid="9"/>
                                        </p:tgtEl>
                                        <p:attrNameLst>
                                          <p:attrName>ppt_y</p:attrName>
                                        </p:attrNameLst>
                                      </p:cBhvr>
                                      <p:tavLst>
                                        <p:tav tm="0">
                                          <p:val>
                                            <p:strVal val="1+#ppt_h/2"/>
                                          </p:val>
                                        </p:tav>
                                        <p:tav tm="100000">
                                          <p:val>
                                            <p:strVal val="#ppt_y"/>
                                          </p:val>
                                        </p:tav>
                                      </p:tavLst>
                                    </p:anim>
                                  </p:childTnLst>
                                </p:cTn>
                              </p:par>
                              <p:par>
                                <p:cTn id="73" presetID="10" presetClass="entr" presetSubtype="0" fill="hold" nodeType="withEffect">
                                  <p:stCondLst>
                                    <p:cond delay="1750"/>
                                  </p:stCondLst>
                                  <p:childTnLst>
                                    <p:set>
                                      <p:cBhvr>
                                        <p:cTn id="74" dur="1" fill="hold">
                                          <p:stCondLst>
                                            <p:cond delay="0"/>
                                          </p:stCondLst>
                                        </p:cTn>
                                        <p:tgtEl>
                                          <p:spTgt spid="71"/>
                                        </p:tgtEl>
                                        <p:attrNameLst>
                                          <p:attrName>style.visibility</p:attrName>
                                        </p:attrNameLst>
                                      </p:cBhvr>
                                      <p:to>
                                        <p:strVal val="visible"/>
                                      </p:to>
                                    </p:set>
                                    <p:animEffect transition="in" filter="fade">
                                      <p:cBhvr>
                                        <p:cTn id="75" dur="500"/>
                                        <p:tgtEl>
                                          <p:spTgt spid="71"/>
                                        </p:tgtEl>
                                      </p:cBhvr>
                                    </p:animEffect>
                                  </p:childTnLst>
                                </p:cTn>
                              </p:par>
                              <p:par>
                                <p:cTn id="76" presetID="42" presetClass="path" presetSubtype="0" repeatCount="indefinite" accel="36000" decel="64000" autoRev="1" fill="hold" nodeType="withEffect">
                                  <p:stCondLst>
                                    <p:cond delay="1800"/>
                                  </p:stCondLst>
                                  <p:childTnLst>
                                    <p:animMotion origin="layout" path="M 0 4.81481E-6 L 0 0.62037 " pathEditMode="relative" rAng="0" ptsTypes="AA">
                                      <p:cBhvr>
                                        <p:cTn id="77" dur="4000" fill="hold"/>
                                        <p:tgtEl>
                                          <p:spTgt spid="71"/>
                                        </p:tgtEl>
                                        <p:attrNameLst>
                                          <p:attrName>ppt_x</p:attrName>
                                          <p:attrName>ppt_y</p:attrName>
                                        </p:attrNameLst>
                                      </p:cBhvr>
                                      <p:rCtr x="0" y="31019"/>
                                    </p:animMotion>
                                  </p:childTnLst>
                                </p:cTn>
                              </p:par>
                              <p:par>
                                <p:cTn id="78" presetID="10" presetClass="entr" presetSubtype="0" fill="hold" nodeType="withEffect">
                                  <p:stCondLst>
                                    <p:cond delay="1750"/>
                                  </p:stCondLst>
                                  <p:childTnLst>
                                    <p:set>
                                      <p:cBhvr>
                                        <p:cTn id="79" dur="1" fill="hold">
                                          <p:stCondLst>
                                            <p:cond delay="0"/>
                                          </p:stCondLst>
                                        </p:cTn>
                                        <p:tgtEl>
                                          <p:spTgt spid="63"/>
                                        </p:tgtEl>
                                        <p:attrNameLst>
                                          <p:attrName>style.visibility</p:attrName>
                                        </p:attrNameLst>
                                      </p:cBhvr>
                                      <p:to>
                                        <p:strVal val="visible"/>
                                      </p:to>
                                    </p:set>
                                    <p:animEffect transition="in" filter="fade">
                                      <p:cBhvr>
                                        <p:cTn id="80" dur="500"/>
                                        <p:tgtEl>
                                          <p:spTgt spid="63"/>
                                        </p:tgtEl>
                                      </p:cBhvr>
                                    </p:animEffect>
                                  </p:childTnLst>
                                </p:cTn>
                              </p:par>
                              <p:par>
                                <p:cTn id="81" presetID="42" presetClass="path" presetSubtype="0" repeatCount="indefinite" accel="36000" decel="64000" autoRev="1" fill="hold" nodeType="withEffect">
                                  <p:stCondLst>
                                    <p:cond delay="1750"/>
                                  </p:stCondLst>
                                  <p:childTnLst>
                                    <p:animMotion origin="layout" path="M -4.16667E-6 -4.44444E-6 L 0.76589 0.00556 " pathEditMode="relative" rAng="0" ptsTypes="AA">
                                      <p:cBhvr>
                                        <p:cTn id="82" dur="4000" fill="hold"/>
                                        <p:tgtEl>
                                          <p:spTgt spid="63"/>
                                        </p:tgtEl>
                                        <p:attrNameLst>
                                          <p:attrName>ppt_x</p:attrName>
                                          <p:attrName>ppt_y</p:attrName>
                                        </p:attrNameLst>
                                      </p:cBhvr>
                                      <p:rCtr x="38294" y="278"/>
                                    </p:animMotion>
                                  </p:childTnLst>
                                </p:cTn>
                              </p:par>
                              <p:par>
                                <p:cTn id="83" presetID="10" presetClass="entr" presetSubtype="0" fill="hold" nodeType="withEffect">
                                  <p:stCondLst>
                                    <p:cond delay="1750"/>
                                  </p:stCondLst>
                                  <p:childTnLst>
                                    <p:set>
                                      <p:cBhvr>
                                        <p:cTn id="84" dur="1" fill="hold">
                                          <p:stCondLst>
                                            <p:cond delay="0"/>
                                          </p:stCondLst>
                                        </p:cTn>
                                        <p:tgtEl>
                                          <p:spTgt spid="73"/>
                                        </p:tgtEl>
                                        <p:attrNameLst>
                                          <p:attrName>style.visibility</p:attrName>
                                        </p:attrNameLst>
                                      </p:cBhvr>
                                      <p:to>
                                        <p:strVal val="visible"/>
                                      </p:to>
                                    </p:set>
                                    <p:animEffect transition="in" filter="fade">
                                      <p:cBhvr>
                                        <p:cTn id="85" dur="500"/>
                                        <p:tgtEl>
                                          <p:spTgt spid="73"/>
                                        </p:tgtEl>
                                      </p:cBhvr>
                                    </p:animEffect>
                                  </p:childTnLst>
                                </p:cTn>
                              </p:par>
                              <p:par>
                                <p:cTn id="86" presetID="42" presetClass="path" presetSubtype="0" repeatCount="indefinite" accel="36000" decel="64000" autoRev="1" fill="hold" nodeType="withEffect">
                                  <p:stCondLst>
                                    <p:cond delay="1750"/>
                                  </p:stCondLst>
                                  <p:childTnLst>
                                    <p:animMotion origin="layout" path="M 1.66667E-6 -2.96296E-6 L 0.00104 -0.67963 " pathEditMode="relative" rAng="0" ptsTypes="AA">
                                      <p:cBhvr>
                                        <p:cTn id="87" dur="4000" fill="hold"/>
                                        <p:tgtEl>
                                          <p:spTgt spid="73"/>
                                        </p:tgtEl>
                                        <p:attrNameLst>
                                          <p:attrName>ppt_x</p:attrName>
                                          <p:attrName>ppt_y</p:attrName>
                                        </p:attrNameLst>
                                      </p:cBhvr>
                                      <p:rCtr x="52" y="-33981"/>
                                    </p:animMotion>
                                  </p:childTnLst>
                                </p:cTn>
                              </p:par>
                              <p:par>
                                <p:cTn id="88" presetID="10" presetClass="entr" presetSubtype="0" fill="hold" nodeType="withEffect">
                                  <p:stCondLst>
                                    <p:cond delay="1750"/>
                                  </p:stCondLst>
                                  <p:childTnLst>
                                    <p:set>
                                      <p:cBhvr>
                                        <p:cTn id="89" dur="1" fill="hold">
                                          <p:stCondLst>
                                            <p:cond delay="0"/>
                                          </p:stCondLst>
                                        </p:cTn>
                                        <p:tgtEl>
                                          <p:spTgt spid="66"/>
                                        </p:tgtEl>
                                        <p:attrNameLst>
                                          <p:attrName>style.visibility</p:attrName>
                                        </p:attrNameLst>
                                      </p:cBhvr>
                                      <p:to>
                                        <p:strVal val="visible"/>
                                      </p:to>
                                    </p:set>
                                    <p:animEffect transition="in" filter="fade">
                                      <p:cBhvr>
                                        <p:cTn id="90" dur="500"/>
                                        <p:tgtEl>
                                          <p:spTgt spid="66"/>
                                        </p:tgtEl>
                                      </p:cBhvr>
                                    </p:animEffect>
                                  </p:childTnLst>
                                </p:cTn>
                              </p:par>
                              <p:par>
                                <p:cTn id="91" presetID="42" presetClass="path" presetSubtype="0" repeatCount="indefinite" accel="36000" decel="64000" autoRev="1" fill="hold" nodeType="withEffect">
                                  <p:stCondLst>
                                    <p:cond delay="1750"/>
                                  </p:stCondLst>
                                  <p:childTnLst>
                                    <p:animMotion origin="layout" path="M 4.16667E-6 0 L -0.74584 0 " pathEditMode="relative" rAng="0" ptsTypes="AA">
                                      <p:cBhvr>
                                        <p:cTn id="92" dur="4000" fill="hold"/>
                                        <p:tgtEl>
                                          <p:spTgt spid="66"/>
                                        </p:tgtEl>
                                        <p:attrNameLst>
                                          <p:attrName>ppt_x</p:attrName>
                                          <p:attrName>ppt_y</p:attrName>
                                        </p:attrNameLst>
                                      </p:cBhvr>
                                      <p:rCtr x="-3729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29" grpId="2" animBg="1"/>
      <p:bldP spid="29" grpId="3" animBg="1"/>
      <p:bldP spid="29" grpId="4" animBg="1"/>
      <p:bldP spid="6" grpId="0"/>
      <p:bldP spid="6" grpId="1"/>
      <p:bldP spid="6" grpId="2"/>
      <p:bldP spid="6" grpId="3"/>
      <p:bldP spid="61" grpId="0"/>
      <p:bldP spid="61" grpId="1"/>
      <p:bldP spid="61" grpId="2"/>
      <p:bldP spid="61" grpId="3"/>
      <p:bldP spid="8" grpId="0" animBg="1"/>
      <p:bldP spid="8" grpId="1" animBg="1"/>
      <p:bldP spid="8" grpId="2" animBg="1"/>
      <p:bldP spid="8" grpId="3" animBg="1"/>
      <p:bldP spid="8" grpId="4" animBg="1"/>
      <p:bldP spid="28" grpId="0" animBg="1"/>
      <p:bldP spid="28" grpId="1" animBg="1"/>
      <p:bldP spid="28" grpId="2" animBg="1"/>
      <p:bldP spid="28" grpId="3" animBg="1"/>
      <p:bldP spid="28" grpId="4" animBg="1"/>
      <p:bldP spid="9" grpId="0"/>
      <p:bldP spid="9" grpId="1"/>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4538EC9-84B6-4C3B-4C9C-A931D50C9CAC}"/>
              </a:ext>
            </a:extLst>
          </p:cNvPr>
          <p:cNvSpPr txBox="1"/>
          <p:nvPr/>
        </p:nvSpPr>
        <p:spPr>
          <a:xfrm>
            <a:off x="385536" y="2413337"/>
            <a:ext cx="6179829" cy="1015663"/>
          </a:xfrm>
          <a:prstGeom prst="rect">
            <a:avLst/>
          </a:prstGeom>
          <a:noFill/>
        </p:spPr>
        <p:txBody>
          <a:bodyPr wrap="square" rtlCol="0">
            <a:spAutoFit/>
          </a:bodyPr>
          <a:lstStyle/>
          <a:p>
            <a:r>
              <a:rPr lang="en-US" sz="6000" spc="-150" dirty="0">
                <a:solidFill>
                  <a:schemeClr val="bg1"/>
                </a:solidFill>
                <a:latin typeface="+mj-lt"/>
                <a:ea typeface="Zen Antique" pitchFamily="2" charset="-128"/>
                <a:cs typeface="Heebo" pitchFamily="2" charset="-79"/>
              </a:rPr>
              <a:t>Simulation</a:t>
            </a:r>
          </a:p>
        </p:txBody>
      </p:sp>
      <p:pic>
        <p:nvPicPr>
          <p:cNvPr id="5" name="Picture 4">
            <a:extLst>
              <a:ext uri="{FF2B5EF4-FFF2-40B4-BE49-F238E27FC236}">
                <a16:creationId xmlns:a16="http://schemas.microsoft.com/office/drawing/2014/main" id="{ADE35F7D-24B1-BB37-BB85-145424CF7747}"/>
              </a:ext>
            </a:extLst>
          </p:cNvPr>
          <p:cNvPicPr>
            <a:picLocks noChangeAspect="1"/>
          </p:cNvPicPr>
          <p:nvPr/>
        </p:nvPicPr>
        <p:blipFill rotWithShape="1">
          <a:blip r:embed="rId2">
            <a:extLst>
              <a:ext uri="{28A0092B-C50C-407E-A947-70E740481C1C}">
                <a14:useLocalDpi xmlns:a14="http://schemas.microsoft.com/office/drawing/2010/main" val="0"/>
              </a:ext>
            </a:extLst>
          </a:blip>
          <a:srcRect l="25725" t="14332" r="19294" b="14449"/>
          <a:stretch/>
        </p:blipFill>
        <p:spPr>
          <a:xfrm>
            <a:off x="4207399" y="668866"/>
            <a:ext cx="7358068" cy="5361226"/>
          </a:xfrm>
          <a:prstGeom prst="rect">
            <a:avLst/>
          </a:prstGeom>
        </p:spPr>
      </p:pic>
      <p:sp>
        <p:nvSpPr>
          <p:cNvPr id="6" name="Rectangle: Rounded Corners 5">
            <a:extLst>
              <a:ext uri="{FF2B5EF4-FFF2-40B4-BE49-F238E27FC236}">
                <a16:creationId xmlns:a16="http://schemas.microsoft.com/office/drawing/2014/main" id="{7426DA65-CAA6-B481-C519-27AE355CF9DA}"/>
              </a:ext>
            </a:extLst>
          </p:cNvPr>
          <p:cNvSpPr/>
          <p:nvPr/>
        </p:nvSpPr>
        <p:spPr>
          <a:xfrm>
            <a:off x="825184" y="3698674"/>
            <a:ext cx="2172650" cy="935355"/>
          </a:xfrm>
          <a:prstGeom prst="roundRect">
            <a:avLst>
              <a:gd name="adj" fmla="val 50000"/>
            </a:avLst>
          </a:prstGeom>
          <a:ln>
            <a:noFill/>
          </a:ln>
          <a:effectLst>
            <a:outerShdw blurRad="381000" dist="1524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mj-lt"/>
            </a:endParaRPr>
          </a:p>
        </p:txBody>
      </p:sp>
      <p:sp>
        <p:nvSpPr>
          <p:cNvPr id="7" name="TextBox 6">
            <a:extLst>
              <a:ext uri="{FF2B5EF4-FFF2-40B4-BE49-F238E27FC236}">
                <a16:creationId xmlns:a16="http://schemas.microsoft.com/office/drawing/2014/main" id="{185C2086-89F1-5EA6-2004-E615064587E4}"/>
              </a:ext>
            </a:extLst>
          </p:cNvPr>
          <p:cNvSpPr txBox="1"/>
          <p:nvPr/>
        </p:nvSpPr>
        <p:spPr>
          <a:xfrm>
            <a:off x="-1119557" y="3946223"/>
            <a:ext cx="6096000" cy="423321"/>
          </a:xfrm>
          <a:prstGeom prst="rect">
            <a:avLst/>
          </a:prstGeom>
          <a:noFill/>
        </p:spPr>
        <p:txBody>
          <a:bodyPr wrap="square">
            <a:spAutoFit/>
          </a:bodyPr>
          <a:lstStyle/>
          <a:p>
            <a:pPr algn="ctr">
              <a:lnSpc>
                <a:spcPct val="130000"/>
              </a:lnSpc>
            </a:pPr>
            <a:r>
              <a:rPr lang="en-US" sz="1800" b="1" dirty="0">
                <a:solidFill>
                  <a:srgbClr val="121416"/>
                </a:solidFill>
                <a:latin typeface="+mj-lt"/>
                <a:ea typeface="Zen Antique" pitchFamily="2" charset="-128"/>
                <a:cs typeface="Heebo" pitchFamily="2" charset="-79"/>
              </a:rPr>
              <a:t>Proteus 8.11</a:t>
            </a:r>
          </a:p>
        </p:txBody>
      </p:sp>
    </p:spTree>
    <p:extLst>
      <p:ext uri="{BB962C8B-B14F-4D97-AF65-F5344CB8AC3E}">
        <p14:creationId xmlns:p14="http://schemas.microsoft.com/office/powerpoint/2010/main" val="2638898997"/>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1250" fill="hold"/>
                                        <p:tgtEl>
                                          <p:spTgt spid="4"/>
                                        </p:tgtEl>
                                        <p:attrNameLst>
                                          <p:attrName>ppt_x</p:attrName>
                                        </p:attrNameLst>
                                      </p:cBhvr>
                                      <p:tavLst>
                                        <p:tav tm="0">
                                          <p:val>
                                            <p:strVal val="#ppt_x"/>
                                          </p:val>
                                        </p:tav>
                                        <p:tav tm="100000">
                                          <p:val>
                                            <p:strVal val="#ppt_x"/>
                                          </p:val>
                                        </p:tav>
                                      </p:tavLst>
                                    </p:anim>
                                    <p:anim calcmode="lin" valueType="num">
                                      <p:cBhvr additive="base">
                                        <p:cTn id="11" dur="125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2D2CB24-423B-5B77-C9AB-F7CC96862250}"/>
              </a:ext>
            </a:extLst>
          </p:cNvPr>
          <p:cNvSpPr txBox="1"/>
          <p:nvPr/>
        </p:nvSpPr>
        <p:spPr>
          <a:xfrm>
            <a:off x="813220" y="2303271"/>
            <a:ext cx="6179829" cy="1015663"/>
          </a:xfrm>
          <a:prstGeom prst="rect">
            <a:avLst/>
          </a:prstGeom>
          <a:noFill/>
        </p:spPr>
        <p:txBody>
          <a:bodyPr wrap="square" rtlCol="0">
            <a:spAutoFit/>
          </a:bodyPr>
          <a:lstStyle/>
          <a:p>
            <a:r>
              <a:rPr lang="en-US" sz="6000" spc="-150" dirty="0">
                <a:solidFill>
                  <a:schemeClr val="bg1"/>
                </a:solidFill>
                <a:latin typeface="+mj-lt"/>
                <a:ea typeface="Zen Antique" pitchFamily="2" charset="-128"/>
                <a:cs typeface="Heebo" pitchFamily="2" charset="-79"/>
              </a:rPr>
              <a:t>Prototype</a:t>
            </a:r>
          </a:p>
        </p:txBody>
      </p:sp>
      <p:sp>
        <p:nvSpPr>
          <p:cNvPr id="5" name="Rectangle: Rounded Corners 4">
            <a:extLst>
              <a:ext uri="{FF2B5EF4-FFF2-40B4-BE49-F238E27FC236}">
                <a16:creationId xmlns:a16="http://schemas.microsoft.com/office/drawing/2014/main" id="{A5F28D45-6137-A332-F3E7-076C8A7ABC9B}"/>
              </a:ext>
            </a:extLst>
          </p:cNvPr>
          <p:cNvSpPr/>
          <p:nvPr/>
        </p:nvSpPr>
        <p:spPr>
          <a:xfrm>
            <a:off x="1362067" y="3649133"/>
            <a:ext cx="2172650" cy="935355"/>
          </a:xfrm>
          <a:prstGeom prst="roundRect">
            <a:avLst>
              <a:gd name="adj" fmla="val 50000"/>
            </a:avLst>
          </a:prstGeom>
          <a:ln>
            <a:noFill/>
          </a:ln>
          <a:effectLst>
            <a:outerShdw blurRad="381000" dist="1524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mj-lt"/>
            </a:endParaRPr>
          </a:p>
        </p:txBody>
      </p:sp>
      <p:sp>
        <p:nvSpPr>
          <p:cNvPr id="6" name="TextBox 5">
            <a:extLst>
              <a:ext uri="{FF2B5EF4-FFF2-40B4-BE49-F238E27FC236}">
                <a16:creationId xmlns:a16="http://schemas.microsoft.com/office/drawing/2014/main" id="{B7799A11-8F23-AB0C-64AC-84B92897B7BA}"/>
              </a:ext>
            </a:extLst>
          </p:cNvPr>
          <p:cNvSpPr txBox="1"/>
          <p:nvPr/>
        </p:nvSpPr>
        <p:spPr>
          <a:xfrm>
            <a:off x="-594784" y="3877742"/>
            <a:ext cx="6159500" cy="423321"/>
          </a:xfrm>
          <a:prstGeom prst="rect">
            <a:avLst/>
          </a:prstGeom>
          <a:noFill/>
        </p:spPr>
        <p:txBody>
          <a:bodyPr wrap="square">
            <a:spAutoFit/>
          </a:bodyPr>
          <a:lstStyle/>
          <a:p>
            <a:pPr algn="ctr">
              <a:lnSpc>
                <a:spcPct val="130000"/>
              </a:lnSpc>
            </a:pPr>
            <a:r>
              <a:rPr lang="en-US" sz="1800" b="1" dirty="0">
                <a:solidFill>
                  <a:srgbClr val="121416"/>
                </a:solidFill>
                <a:latin typeface="+mj-lt"/>
                <a:ea typeface="Zen Antique" pitchFamily="2" charset="-128"/>
                <a:cs typeface="Heebo" pitchFamily="2" charset="-79"/>
              </a:rPr>
              <a:t>Initial Testing</a:t>
            </a:r>
          </a:p>
        </p:txBody>
      </p:sp>
      <p:pic>
        <p:nvPicPr>
          <p:cNvPr id="7" name="Picture 6">
            <a:extLst>
              <a:ext uri="{FF2B5EF4-FFF2-40B4-BE49-F238E27FC236}">
                <a16:creationId xmlns:a16="http://schemas.microsoft.com/office/drawing/2014/main" id="{203CC325-5951-CDA4-F4A4-AB67823AB680}"/>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5419" b="90148" l="8122" r="99492">
                        <a14:foregroundMark x1="21827" y1="23153" x2="28426" y2="8867"/>
                        <a14:foregroundMark x1="28426" y1="8867" x2="37902" y2="17980"/>
                        <a14:foregroundMark x1="37902" y1="17980" x2="39255" y2="20936"/>
                        <a14:foregroundMark x1="33841" y1="15764" x2="51946" y2="19212"/>
                        <a14:foregroundMark x1="51946" y1="19212" x2="45178" y2="30049"/>
                        <a14:foregroundMark x1="54822" y1="22660" x2="69712" y2="14039"/>
                        <a14:foregroundMark x1="69712" y1="14039" x2="70220" y2="27340"/>
                        <a14:foregroundMark x1="64975" y1="13547" x2="57699" y2="19212"/>
                        <a14:foregroundMark x1="66836" y1="14286" x2="56256" y2="9560"/>
                        <a14:foregroundMark x1="69543" y1="22906" x2="84433" y2="33005"/>
                        <a14:foregroundMark x1="84433" y1="33005" x2="86802" y2="46798"/>
                        <a14:foregroundMark x1="68866" y1="22414" x2="79526" y2="19704"/>
                        <a14:foregroundMark x1="79526" y1="19704" x2="79865" y2="21182"/>
                        <a14:foregroundMark x1="86125" y1="41133" x2="89280" y2="47133"/>
                        <a14:foregroundMark x1="23689" y1="13054" x2="14552" y2="24138"/>
                        <a14:foregroundMark x1="14552" y1="24138" x2="14552" y2="27340"/>
                        <a14:foregroundMark x1="17568" y1="48233" x2="8799" y2="31527"/>
                        <a14:foregroundMark x1="8799" y1="31527" x2="15736" y2="24877"/>
                        <a14:foregroundMark x1="20305" y1="18719" x2="8460" y2="30296"/>
                        <a14:foregroundMark x1="8460" y1="30296" x2="9475" y2="35961"/>
                        <a14:foregroundMark x1="17066" y1="48631" x2="9475" y2="37192"/>
                        <a14:foregroundMark x1="9475" y1="37192" x2="10152" y2="30788"/>
                        <a14:foregroundMark x1="43613" y1="11597" x2="25550" y2="5665"/>
                        <a14:foregroundMark x1="25550" y1="5665" x2="19966" y2="6897"/>
                        <a14:foregroundMark x1="19966" y1="8621" x2="17597" y2="18473"/>
                        <a14:foregroundMark x1="34010" y1="16502" x2="33503" y2="23153"/>
                        <a14:foregroundMark x1="33841" y1="17980" x2="27580" y2="30542"/>
                        <a14:foregroundMark x1="27580" y1="30542" x2="29780" y2="32020"/>
                        <a14:foregroundMark x1="31980" y1="18719" x2="32995" y2="29310"/>
                        <a14:foregroundMark x1="30457" y1="20936" x2="23012" y2="27340"/>
                        <a14:foregroundMark x1="39932" y1="29803" x2="29442" y2="33251"/>
                        <a14:foregroundMark x1="46870" y1="68227" x2="39255" y2="90640"/>
                        <a14:foregroundMark x1="39255" y1="90640" x2="27919" y2="90640"/>
                        <a14:foregroundMark x1="27919" y1="90640" x2="21320" y2="79310"/>
                        <a14:foregroundMark x1="21320" y1="79310" x2="21320" y2="75369"/>
                        <a14:foregroundMark x1="28426" y1="62808" x2="26058" y2="76355"/>
                        <a14:foregroundMark x1="26058" y1="76355" x2="27919" y2="77094"/>
                        <a14:foregroundMark x1="23689" y1="76847" x2="22140" y2="68581"/>
                        <a14:foregroundMark x1="59729" y1="13300" x2="54653" y2="23153"/>
                        <a14:foregroundMark x1="54653" y1="23153" x2="54484" y2="23153"/>
                        <a14:foregroundMark x1="89171" y1="47044" x2="95006" y2="51999"/>
                        <a14:foregroundMark x1="97329" y1="69212" x2="97293" y2="69458"/>
                        <a14:foregroundMark x1="97293" y1="69458" x2="84433" y2="73892"/>
                        <a14:foregroundMark x1="84433" y1="73892" x2="79695" y2="70197"/>
                        <a14:foregroundMark x1="98646" y1="69458" x2="86464" y2="72414"/>
                        <a14:foregroundMark x1="86464" y1="72414" x2="82910" y2="68966"/>
                        <a14:backgroundMark x1="49915" y1="78571" x2="54992" y2="67734"/>
                        <a14:backgroundMark x1="54992" y1="67734" x2="63790" y2="64778"/>
                        <a14:backgroundMark x1="63790" y1="64778" x2="72420" y2="74138"/>
                        <a14:backgroundMark x1="72420" y1="74138" x2="72420" y2="74138"/>
                        <a14:backgroundMark x1="16582" y1="49015" x2="22843" y2="64039"/>
                        <a14:backgroundMark x1="22843" y1="64039" x2="21151" y2="67734"/>
                        <a14:backgroundMark x1="45685" y1="7635" x2="55330" y2="11330"/>
                        <a14:backgroundMark x1="55997" y1="9804" x2="56514" y2="8621"/>
                        <a14:backgroundMark x1="99323" y1="49754" x2="99323" y2="69212"/>
                        <a14:backgroundMark x1="99323" y1="69212" x2="99323" y2="68719"/>
                      </a14:backgroundRemoval>
                    </a14:imgEffect>
                  </a14:imgLayer>
                </a14:imgProps>
              </a:ext>
            </a:extLst>
          </a:blip>
          <a:stretch>
            <a:fillRect/>
          </a:stretch>
        </p:blipFill>
        <p:spPr>
          <a:xfrm>
            <a:off x="3033620" y="345909"/>
            <a:ext cx="8975893" cy="6166181"/>
          </a:xfrm>
          <a:prstGeom prst="rect">
            <a:avLst/>
          </a:prstGeom>
        </p:spPr>
      </p:pic>
    </p:spTree>
    <p:extLst>
      <p:ext uri="{BB962C8B-B14F-4D97-AF65-F5344CB8AC3E}">
        <p14:creationId xmlns:p14="http://schemas.microsoft.com/office/powerpoint/2010/main" val="4029574911"/>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1250" fill="hold"/>
                                        <p:tgtEl>
                                          <p:spTgt spid="4"/>
                                        </p:tgtEl>
                                        <p:attrNameLst>
                                          <p:attrName>ppt_x</p:attrName>
                                        </p:attrNameLst>
                                      </p:cBhvr>
                                      <p:tavLst>
                                        <p:tav tm="0">
                                          <p:val>
                                            <p:strVal val="#ppt_x"/>
                                          </p:val>
                                        </p:tav>
                                        <p:tav tm="100000">
                                          <p:val>
                                            <p:strVal val="#ppt_x"/>
                                          </p:val>
                                        </p:tav>
                                      </p:tavLst>
                                    </p:anim>
                                    <p:anim calcmode="lin" valueType="num">
                                      <p:cBhvr additive="base">
                                        <p:cTn id="11" dur="125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2D2CB24-423B-5B77-C9AB-F7CC96862250}"/>
              </a:ext>
            </a:extLst>
          </p:cNvPr>
          <p:cNvSpPr txBox="1"/>
          <p:nvPr/>
        </p:nvSpPr>
        <p:spPr>
          <a:xfrm>
            <a:off x="813220" y="2303271"/>
            <a:ext cx="6179829" cy="1015663"/>
          </a:xfrm>
          <a:prstGeom prst="rect">
            <a:avLst/>
          </a:prstGeom>
          <a:noFill/>
        </p:spPr>
        <p:txBody>
          <a:bodyPr wrap="square" rtlCol="0">
            <a:spAutoFit/>
          </a:bodyPr>
          <a:lstStyle/>
          <a:p>
            <a:r>
              <a:rPr lang="en-US" sz="6000" spc="-150" dirty="0">
                <a:solidFill>
                  <a:schemeClr val="bg1"/>
                </a:solidFill>
                <a:latin typeface="+mj-lt"/>
                <a:ea typeface="Zen Antique" pitchFamily="2" charset="-128"/>
                <a:cs typeface="Heebo" pitchFamily="2" charset="-79"/>
              </a:rPr>
              <a:t>Prototype</a:t>
            </a:r>
          </a:p>
        </p:txBody>
      </p:sp>
      <p:sp>
        <p:nvSpPr>
          <p:cNvPr id="5" name="Rectangle: Rounded Corners 4">
            <a:extLst>
              <a:ext uri="{FF2B5EF4-FFF2-40B4-BE49-F238E27FC236}">
                <a16:creationId xmlns:a16="http://schemas.microsoft.com/office/drawing/2014/main" id="{A5F28D45-6137-A332-F3E7-076C8A7ABC9B}"/>
              </a:ext>
            </a:extLst>
          </p:cNvPr>
          <p:cNvSpPr/>
          <p:nvPr/>
        </p:nvSpPr>
        <p:spPr>
          <a:xfrm>
            <a:off x="1362067" y="3649133"/>
            <a:ext cx="2172650" cy="935355"/>
          </a:xfrm>
          <a:prstGeom prst="roundRect">
            <a:avLst>
              <a:gd name="adj" fmla="val 50000"/>
            </a:avLst>
          </a:prstGeom>
          <a:ln>
            <a:noFill/>
          </a:ln>
          <a:effectLst>
            <a:outerShdw blurRad="381000" dist="1524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mj-lt"/>
            </a:endParaRPr>
          </a:p>
        </p:txBody>
      </p:sp>
      <p:sp>
        <p:nvSpPr>
          <p:cNvPr id="6" name="TextBox 5">
            <a:extLst>
              <a:ext uri="{FF2B5EF4-FFF2-40B4-BE49-F238E27FC236}">
                <a16:creationId xmlns:a16="http://schemas.microsoft.com/office/drawing/2014/main" id="{B7799A11-8F23-AB0C-64AC-84B92897B7BA}"/>
              </a:ext>
            </a:extLst>
          </p:cNvPr>
          <p:cNvSpPr txBox="1"/>
          <p:nvPr/>
        </p:nvSpPr>
        <p:spPr>
          <a:xfrm>
            <a:off x="-594784" y="3877742"/>
            <a:ext cx="6159500" cy="423321"/>
          </a:xfrm>
          <a:prstGeom prst="rect">
            <a:avLst/>
          </a:prstGeom>
          <a:noFill/>
        </p:spPr>
        <p:txBody>
          <a:bodyPr wrap="square">
            <a:spAutoFit/>
          </a:bodyPr>
          <a:lstStyle/>
          <a:p>
            <a:pPr algn="ctr">
              <a:lnSpc>
                <a:spcPct val="130000"/>
              </a:lnSpc>
            </a:pPr>
            <a:r>
              <a:rPr lang="en-US" sz="1800" b="1" dirty="0">
                <a:solidFill>
                  <a:srgbClr val="121416"/>
                </a:solidFill>
                <a:latin typeface="+mj-lt"/>
                <a:ea typeface="Zen Antique" pitchFamily="2" charset="-128"/>
                <a:cs typeface="Heebo" pitchFamily="2" charset="-79"/>
              </a:rPr>
              <a:t>Final</a:t>
            </a:r>
          </a:p>
        </p:txBody>
      </p:sp>
      <p:pic>
        <p:nvPicPr>
          <p:cNvPr id="3" name="Picture 2">
            <a:extLst>
              <a:ext uri="{FF2B5EF4-FFF2-40B4-BE49-F238E27FC236}">
                <a16:creationId xmlns:a16="http://schemas.microsoft.com/office/drawing/2014/main" id="{A170D551-034D-266E-835A-20DCE9F31AEA}"/>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667" b="93417" l="8500" r="90000">
                        <a14:foregroundMark x1="62438" y1="16333" x2="40500" y2="22583"/>
                        <a14:foregroundMark x1="40500" y1="22583" x2="31938" y2="30833"/>
                        <a14:foregroundMark x1="31938" y1="30833" x2="21188" y2="34583"/>
                        <a14:foregroundMark x1="21188" y1="34583" x2="14875" y2="51250"/>
                        <a14:foregroundMark x1="14875" y1="51250" x2="18438" y2="67083"/>
                        <a14:foregroundMark x1="18438" y1="67083" x2="15063" y2="79833"/>
                        <a14:foregroundMark x1="15063" y1="79833" x2="9938" y2="89250"/>
                        <a14:foregroundMark x1="9938" y1="89250" x2="20500" y2="99167"/>
                        <a14:foregroundMark x1="20500" y1="99167" x2="36625" y2="90667"/>
                        <a14:foregroundMark x1="36625" y1="90667" x2="75250" y2="94833"/>
                        <a14:foregroundMark x1="75250" y1="94833" x2="83063" y2="76167"/>
                        <a14:foregroundMark x1="83063" y1="76167" x2="74500" y2="52000"/>
                        <a14:foregroundMark x1="74500" y1="52000" x2="73625" y2="10417"/>
                        <a14:foregroundMark x1="73625" y1="10417" x2="66438" y2="9417"/>
                        <a14:foregroundMark x1="66438" y1="9417" x2="60625" y2="15750"/>
                        <a14:foregroundMark x1="60625" y1="15750" x2="59625" y2="18583"/>
                        <a14:foregroundMark x1="23063" y1="42333" x2="24250" y2="43667"/>
                        <a14:foregroundMark x1="23813" y1="43500" x2="25375" y2="41167"/>
                        <a14:foregroundMark x1="23063" y1="41917" x2="25125" y2="53417"/>
                        <a14:foregroundMark x1="24813" y1="40750" x2="21875" y2="46750"/>
                        <a14:foregroundMark x1="21875" y1="46750" x2="18813" y2="46083"/>
                        <a14:foregroundMark x1="24000" y1="53167" x2="21813" y2="59750"/>
                        <a14:foregroundMark x1="21813" y1="59750" x2="20375" y2="61250"/>
                        <a14:foregroundMark x1="81188" y1="77333" x2="70125" y2="42417"/>
                        <a14:foregroundMark x1="70125" y1="42417" x2="70938" y2="34750"/>
                        <a14:foregroundMark x1="70938" y1="34750" x2="71438" y2="58917"/>
                        <a14:foregroundMark x1="71438" y1="58917" x2="75563" y2="71583"/>
                        <a14:foregroundMark x1="75563" y1="71583" x2="76063" y2="72333"/>
                        <a14:foregroundMark x1="69875" y1="29917" x2="70188" y2="39667"/>
                        <a14:foregroundMark x1="70188" y1="39667" x2="65563" y2="31083"/>
                        <a14:foregroundMark x1="65563" y1="31083" x2="59313" y2="37333"/>
                        <a14:foregroundMark x1="59313" y1="37333" x2="50500" y2="32750"/>
                        <a14:foregroundMark x1="50500" y1="32750" x2="43188" y2="32667"/>
                        <a14:foregroundMark x1="43188" y1="32667" x2="44125" y2="32583"/>
                        <a14:foregroundMark x1="64688" y1="25250" x2="62000" y2="19167"/>
                        <a14:foregroundMark x1="62000" y1="19167" x2="57750" y2="20417"/>
                        <a14:foregroundMark x1="62875" y1="24167" x2="63688" y2="31083"/>
                        <a14:foregroundMark x1="63688" y1="31083" x2="63250" y2="20167"/>
                        <a14:foregroundMark x1="63250" y1="20167" x2="58500" y2="19250"/>
                        <a14:foregroundMark x1="74875" y1="10500" x2="66563" y2="7667"/>
                        <a14:foregroundMark x1="66563" y1="7667" x2="61813" y2="11750"/>
                        <a14:foregroundMark x1="61813" y1="11750" x2="61687" y2="14083"/>
                        <a14:foregroundMark x1="76813" y1="89000" x2="67813" y2="93417"/>
                        <a14:foregroundMark x1="67813" y1="93417" x2="63688" y2="91500"/>
                        <a14:foregroundMark x1="26687" y1="96833" x2="13563" y2="93167"/>
                        <a14:foregroundMark x1="13563" y1="93167" x2="8500" y2="86833"/>
                        <a14:foregroundMark x1="8500" y1="86833" x2="12750" y2="78500"/>
                        <a14:foregroundMark x1="12750" y1="78500" x2="15438" y2="76833"/>
                        <a14:foregroundMark x1="36313" y1="33500" x2="32688" y2="34667"/>
                        <a14:foregroundMark x1="38625" y1="33833" x2="32000" y2="38250"/>
                        <a14:foregroundMark x1="32000" y1="38250" x2="38500" y2="38167"/>
                        <a14:foregroundMark x1="38500" y1="38167" x2="34625" y2="32083"/>
                        <a14:foregroundMark x1="74500" y1="10750" x2="73938" y2="18000"/>
                        <a14:foregroundMark x1="73938" y1="18000" x2="73375" y2="19500"/>
                        <a14:foregroundMark x1="73688" y1="10333" x2="75438" y2="20250"/>
                        <a14:foregroundMark x1="75438" y1="20250" x2="73750" y2="21833"/>
                        <a14:foregroundMark x1="21938" y1="33167" x2="14625" y2="41333"/>
                        <a14:foregroundMark x1="14625" y1="41333" x2="14688" y2="50833"/>
                        <a14:foregroundMark x1="14688" y1="50833" x2="15812" y2="52833"/>
                      </a14:backgroundRemoval>
                    </a14:imgEffect>
                  </a14:imgLayer>
                </a14:imgProps>
              </a:ext>
              <a:ext uri="{28A0092B-C50C-407E-A947-70E740481C1C}">
                <a14:useLocalDpi xmlns:a14="http://schemas.microsoft.com/office/drawing/2010/main" val="0"/>
              </a:ext>
            </a:extLst>
          </a:blip>
          <a:stretch>
            <a:fillRect/>
          </a:stretch>
        </p:blipFill>
        <p:spPr>
          <a:xfrm>
            <a:off x="3670854" y="-33570"/>
            <a:ext cx="8940010" cy="6705008"/>
          </a:xfrm>
          <a:prstGeom prst="rect">
            <a:avLst/>
          </a:prstGeom>
        </p:spPr>
      </p:pic>
    </p:spTree>
    <p:extLst>
      <p:ext uri="{BB962C8B-B14F-4D97-AF65-F5344CB8AC3E}">
        <p14:creationId xmlns:p14="http://schemas.microsoft.com/office/powerpoint/2010/main" val="1956854066"/>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1250" fill="hold"/>
                                        <p:tgtEl>
                                          <p:spTgt spid="4"/>
                                        </p:tgtEl>
                                        <p:attrNameLst>
                                          <p:attrName>ppt_x</p:attrName>
                                        </p:attrNameLst>
                                      </p:cBhvr>
                                      <p:tavLst>
                                        <p:tav tm="0">
                                          <p:val>
                                            <p:strVal val="#ppt_x"/>
                                          </p:val>
                                        </p:tav>
                                        <p:tav tm="100000">
                                          <p:val>
                                            <p:strVal val="#ppt_x"/>
                                          </p:val>
                                        </p:tav>
                                      </p:tavLst>
                                    </p:anim>
                                    <p:anim calcmode="lin" valueType="num">
                                      <p:cBhvr additive="base">
                                        <p:cTn id="11" dur="125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7AB9A2-2FB1-5503-3CF8-378F5D6C42E4}"/>
              </a:ext>
            </a:extLst>
          </p:cNvPr>
          <p:cNvSpPr/>
          <p:nvPr/>
        </p:nvSpPr>
        <p:spPr>
          <a:xfrm>
            <a:off x="1625392" y="1368024"/>
            <a:ext cx="3066948" cy="307777"/>
          </a:xfrm>
          <a:prstGeom prst="rect">
            <a:avLst/>
          </a:prstGeom>
        </p:spPr>
        <p:txBody>
          <a:bodyPr wrap="square">
            <a:spAutoFit/>
          </a:bodyPr>
          <a:lstStyle/>
          <a:p>
            <a:pPr algn="ctr"/>
            <a:r>
              <a:rPr lang="en-US" sz="1400" dirty="0">
                <a:gradFill>
                  <a:gsLst>
                    <a:gs pos="85000">
                      <a:schemeClr val="accent5"/>
                    </a:gs>
                    <a:gs pos="66395">
                      <a:schemeClr val="accent4"/>
                    </a:gs>
                    <a:gs pos="45000">
                      <a:schemeClr val="accent3"/>
                    </a:gs>
                    <a:gs pos="23000">
                      <a:schemeClr val="accent2"/>
                    </a:gs>
                    <a:gs pos="0">
                      <a:schemeClr val="accent1"/>
                    </a:gs>
                    <a:gs pos="100000">
                      <a:schemeClr val="accent6"/>
                    </a:gs>
                  </a:gsLst>
                  <a:lin ang="3000000" scaled="0"/>
                </a:gradFill>
                <a:ea typeface="Zen Antique" pitchFamily="2" charset="-128"/>
                <a:cs typeface="Heebo" pitchFamily="2" charset="-79"/>
              </a:rPr>
              <a:t>1000 for every terrain</a:t>
            </a:r>
          </a:p>
        </p:txBody>
      </p:sp>
      <p:grpSp>
        <p:nvGrpSpPr>
          <p:cNvPr id="3" name="Group 2">
            <a:extLst>
              <a:ext uri="{FF2B5EF4-FFF2-40B4-BE49-F238E27FC236}">
                <a16:creationId xmlns:a16="http://schemas.microsoft.com/office/drawing/2014/main" id="{A0FBC11A-21C0-C2AE-51CD-25D409C71DAC}"/>
              </a:ext>
            </a:extLst>
          </p:cNvPr>
          <p:cNvGrpSpPr/>
          <p:nvPr/>
        </p:nvGrpSpPr>
        <p:grpSpPr>
          <a:xfrm>
            <a:off x="6771165" y="524440"/>
            <a:ext cx="2256570" cy="1083603"/>
            <a:chOff x="2131432" y="2383497"/>
            <a:chExt cx="2256570" cy="1083603"/>
          </a:xfrm>
        </p:grpSpPr>
        <p:sp>
          <p:nvSpPr>
            <p:cNvPr id="8" name="Rectangle: Rounded Corners 7">
              <a:extLst>
                <a:ext uri="{FF2B5EF4-FFF2-40B4-BE49-F238E27FC236}">
                  <a16:creationId xmlns:a16="http://schemas.microsoft.com/office/drawing/2014/main" id="{E7ACD6C6-C5E1-9A26-DE87-B8B7DE6FD293}"/>
                </a:ext>
              </a:extLst>
            </p:cNvPr>
            <p:cNvSpPr/>
            <p:nvPr/>
          </p:nvSpPr>
          <p:spPr>
            <a:xfrm>
              <a:off x="2131432" y="2383497"/>
              <a:ext cx="2256570" cy="1083603"/>
            </a:xfrm>
            <a:prstGeom prst="roundRect">
              <a:avLst>
                <a:gd name="adj" fmla="val 5953"/>
              </a:avLst>
            </a:prstGeom>
            <a:solidFill>
              <a:schemeClr val="accent1"/>
            </a:solidFill>
            <a:ln>
              <a:noFill/>
            </a:ln>
            <a:effectLst>
              <a:outerShdw blurRad="381000" dist="1524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mj-lt"/>
              </a:endParaRPr>
            </a:p>
          </p:txBody>
        </p:sp>
        <p:sp>
          <p:nvSpPr>
            <p:cNvPr id="9" name="TextBox 8">
              <a:extLst>
                <a:ext uri="{FF2B5EF4-FFF2-40B4-BE49-F238E27FC236}">
                  <a16:creationId xmlns:a16="http://schemas.microsoft.com/office/drawing/2014/main" id="{C784BFCC-DE7F-38B5-7139-34388E91BD35}"/>
                </a:ext>
              </a:extLst>
            </p:cNvPr>
            <p:cNvSpPr txBox="1"/>
            <p:nvPr/>
          </p:nvSpPr>
          <p:spPr>
            <a:xfrm>
              <a:off x="2366382" y="2524383"/>
              <a:ext cx="1821725" cy="307777"/>
            </a:xfrm>
            <a:prstGeom prst="rect">
              <a:avLst/>
            </a:prstGeom>
            <a:noFill/>
          </p:spPr>
          <p:txBody>
            <a:bodyPr wrap="square" rtlCol="0">
              <a:spAutoFit/>
            </a:bodyPr>
            <a:lstStyle/>
            <a:p>
              <a:pPr algn="ctr"/>
              <a:r>
                <a:rPr lang="en-US" sz="1400" dirty="0">
                  <a:solidFill>
                    <a:schemeClr val="bg1"/>
                  </a:solidFill>
                  <a:cs typeface="Space Grotesk" pitchFamily="2" charset="0"/>
                </a:rPr>
                <a:t>Train Set</a:t>
              </a:r>
            </a:p>
          </p:txBody>
        </p:sp>
        <p:sp>
          <p:nvSpPr>
            <p:cNvPr id="10" name="Rectangle 9">
              <a:extLst>
                <a:ext uri="{FF2B5EF4-FFF2-40B4-BE49-F238E27FC236}">
                  <a16:creationId xmlns:a16="http://schemas.microsoft.com/office/drawing/2014/main" id="{2DD3EA1C-6384-AD3F-95C3-F2DCFA240720}"/>
                </a:ext>
              </a:extLst>
            </p:cNvPr>
            <p:cNvSpPr/>
            <p:nvPr/>
          </p:nvSpPr>
          <p:spPr>
            <a:xfrm>
              <a:off x="2366381" y="2896375"/>
              <a:ext cx="1821725" cy="401648"/>
            </a:xfrm>
            <a:prstGeom prst="rect">
              <a:avLst/>
            </a:prstGeom>
            <a:noFill/>
          </p:spPr>
          <p:txBody>
            <a:bodyPr wrap="square" rtlCol="0" anchor="ctr">
              <a:spAutoFit/>
            </a:bodyPr>
            <a:lstStyle/>
            <a:p>
              <a:pPr algn="ctr">
                <a:lnSpc>
                  <a:spcPct val="80000"/>
                </a:lnSpc>
              </a:pPr>
              <a:r>
                <a:rPr lang="en-US" sz="2400" dirty="0">
                  <a:solidFill>
                    <a:schemeClr val="bg1"/>
                  </a:solidFill>
                  <a:latin typeface="+mj-lt"/>
                  <a:ea typeface="Zen Antique" pitchFamily="2" charset="-128"/>
                </a:rPr>
                <a:t>600</a:t>
              </a:r>
              <a:endParaRPr lang="en-US" sz="2400" baseline="30000" dirty="0">
                <a:solidFill>
                  <a:schemeClr val="bg1"/>
                </a:solidFill>
                <a:latin typeface="+mj-lt"/>
                <a:ea typeface="Zen Antique" pitchFamily="2" charset="-128"/>
              </a:endParaRPr>
            </a:p>
          </p:txBody>
        </p:sp>
      </p:grpSp>
      <p:grpSp>
        <p:nvGrpSpPr>
          <p:cNvPr id="11" name="Group 10">
            <a:extLst>
              <a:ext uri="{FF2B5EF4-FFF2-40B4-BE49-F238E27FC236}">
                <a16:creationId xmlns:a16="http://schemas.microsoft.com/office/drawing/2014/main" id="{2A574EAC-7BDA-3007-4C3B-F30A3D65771F}"/>
              </a:ext>
            </a:extLst>
          </p:cNvPr>
          <p:cNvGrpSpPr/>
          <p:nvPr/>
        </p:nvGrpSpPr>
        <p:grpSpPr>
          <a:xfrm>
            <a:off x="9332073" y="524440"/>
            <a:ext cx="2420204" cy="1083603"/>
            <a:chOff x="4692340" y="2383497"/>
            <a:chExt cx="2420204" cy="1083603"/>
          </a:xfrm>
        </p:grpSpPr>
        <p:sp useBgFill="1">
          <p:nvSpPr>
            <p:cNvPr id="12" name="Rectangle: Rounded Corners 11">
              <a:extLst>
                <a:ext uri="{FF2B5EF4-FFF2-40B4-BE49-F238E27FC236}">
                  <a16:creationId xmlns:a16="http://schemas.microsoft.com/office/drawing/2014/main" id="{F105CB3F-9763-FA2B-239B-2DFBA988AAEC}"/>
                </a:ext>
              </a:extLst>
            </p:cNvPr>
            <p:cNvSpPr/>
            <p:nvPr/>
          </p:nvSpPr>
          <p:spPr>
            <a:xfrm>
              <a:off x="4692340" y="2383497"/>
              <a:ext cx="2420204" cy="1083603"/>
            </a:xfrm>
            <a:prstGeom prst="roundRect">
              <a:avLst>
                <a:gd name="adj" fmla="val 675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70EBC360-CDF7-A1BA-B696-B8F446510E6F}"/>
                </a:ext>
              </a:extLst>
            </p:cNvPr>
            <p:cNvSpPr txBox="1"/>
            <p:nvPr/>
          </p:nvSpPr>
          <p:spPr>
            <a:xfrm>
              <a:off x="4893859" y="2524383"/>
              <a:ext cx="1953826" cy="307777"/>
            </a:xfrm>
            <a:prstGeom prst="rect">
              <a:avLst/>
            </a:prstGeom>
            <a:noFill/>
          </p:spPr>
          <p:txBody>
            <a:bodyPr wrap="square" rtlCol="0">
              <a:spAutoFit/>
            </a:bodyPr>
            <a:lstStyle/>
            <a:p>
              <a:pPr algn="ctr"/>
              <a:r>
                <a:rPr lang="en-US" sz="1400" dirty="0">
                  <a:solidFill>
                    <a:schemeClr val="bg1"/>
                  </a:solidFill>
                  <a:cs typeface="Space Grotesk" pitchFamily="2" charset="0"/>
                </a:rPr>
                <a:t>Test Set</a:t>
              </a:r>
            </a:p>
          </p:txBody>
        </p:sp>
        <p:sp>
          <p:nvSpPr>
            <p:cNvPr id="14" name="Rectangle 13">
              <a:extLst>
                <a:ext uri="{FF2B5EF4-FFF2-40B4-BE49-F238E27FC236}">
                  <a16:creationId xmlns:a16="http://schemas.microsoft.com/office/drawing/2014/main" id="{604A44B7-B708-CC7C-965D-EC25B72CC8EE}"/>
                </a:ext>
              </a:extLst>
            </p:cNvPr>
            <p:cNvSpPr/>
            <p:nvPr/>
          </p:nvSpPr>
          <p:spPr>
            <a:xfrm>
              <a:off x="4826000" y="2896375"/>
              <a:ext cx="2125133" cy="401648"/>
            </a:xfrm>
            <a:prstGeom prst="rect">
              <a:avLst/>
            </a:prstGeom>
            <a:noFill/>
          </p:spPr>
          <p:txBody>
            <a:bodyPr wrap="square" rtlCol="0" anchor="ctr">
              <a:spAutoFit/>
            </a:bodyPr>
            <a:lstStyle/>
            <a:p>
              <a:pPr algn="ctr">
                <a:lnSpc>
                  <a:spcPct val="80000"/>
                </a:lnSpc>
              </a:pPr>
              <a:r>
                <a:rPr lang="en-US" sz="2400" dirty="0">
                  <a:solidFill>
                    <a:schemeClr val="bg1"/>
                  </a:solidFill>
                  <a:latin typeface="+mj-lt"/>
                  <a:ea typeface="Zen Antique" pitchFamily="2" charset="-128"/>
                </a:rPr>
                <a:t>400</a:t>
              </a:r>
              <a:endParaRPr lang="en-US" sz="2400" baseline="30000" dirty="0">
                <a:solidFill>
                  <a:schemeClr val="bg1"/>
                </a:solidFill>
                <a:latin typeface="+mj-lt"/>
                <a:ea typeface="Zen Antique" pitchFamily="2" charset="-128"/>
              </a:endParaRPr>
            </a:p>
          </p:txBody>
        </p:sp>
      </p:grpSp>
      <p:sp>
        <p:nvSpPr>
          <p:cNvPr id="15" name="TextBox 14">
            <a:extLst>
              <a:ext uri="{FF2B5EF4-FFF2-40B4-BE49-F238E27FC236}">
                <a16:creationId xmlns:a16="http://schemas.microsoft.com/office/drawing/2014/main" id="{DE20905B-F6B7-2432-5726-AC6D988855E5}"/>
              </a:ext>
            </a:extLst>
          </p:cNvPr>
          <p:cNvSpPr txBox="1"/>
          <p:nvPr/>
        </p:nvSpPr>
        <p:spPr>
          <a:xfrm>
            <a:off x="656496" y="506250"/>
            <a:ext cx="6179829" cy="1015663"/>
          </a:xfrm>
          <a:prstGeom prst="rect">
            <a:avLst/>
          </a:prstGeom>
          <a:noFill/>
        </p:spPr>
        <p:txBody>
          <a:bodyPr wrap="square" rtlCol="0">
            <a:spAutoFit/>
          </a:bodyPr>
          <a:lstStyle/>
          <a:p>
            <a:r>
              <a:rPr lang="en-US" sz="6000" spc="-150" dirty="0">
                <a:solidFill>
                  <a:schemeClr val="bg1"/>
                </a:solidFill>
                <a:latin typeface="+mj-lt"/>
                <a:ea typeface="Zen Antique" pitchFamily="2" charset="-128"/>
                <a:cs typeface="Heebo" pitchFamily="2" charset="-79"/>
              </a:rPr>
              <a:t>Dataset Collection</a:t>
            </a:r>
          </a:p>
        </p:txBody>
      </p:sp>
      <p:pic>
        <p:nvPicPr>
          <p:cNvPr id="16" name="Picture 15">
            <a:extLst>
              <a:ext uri="{FF2B5EF4-FFF2-40B4-BE49-F238E27FC236}">
                <a16:creationId xmlns:a16="http://schemas.microsoft.com/office/drawing/2014/main" id="{678A7B02-F3E3-87DF-5D82-E9BFFC9EF5ED}"/>
              </a:ext>
            </a:extLst>
          </p:cNvPr>
          <p:cNvPicPr>
            <a:picLocks noChangeAspect="1"/>
          </p:cNvPicPr>
          <p:nvPr/>
        </p:nvPicPr>
        <p:blipFill>
          <a:blip r:embed="rId2"/>
          <a:stretch>
            <a:fillRect/>
          </a:stretch>
        </p:blipFill>
        <p:spPr>
          <a:xfrm>
            <a:off x="656496" y="2383687"/>
            <a:ext cx="3208802" cy="3505914"/>
          </a:xfrm>
          <a:prstGeom prst="rect">
            <a:avLst/>
          </a:prstGeom>
        </p:spPr>
      </p:pic>
      <p:pic>
        <p:nvPicPr>
          <p:cNvPr id="17" name="Picture 16">
            <a:extLst>
              <a:ext uri="{FF2B5EF4-FFF2-40B4-BE49-F238E27FC236}">
                <a16:creationId xmlns:a16="http://schemas.microsoft.com/office/drawing/2014/main" id="{C9203B59-CD38-BE83-B1A1-08201EBD7CD0}"/>
              </a:ext>
            </a:extLst>
          </p:cNvPr>
          <p:cNvPicPr>
            <a:picLocks noChangeAspect="1"/>
          </p:cNvPicPr>
          <p:nvPr/>
        </p:nvPicPr>
        <p:blipFill>
          <a:blip r:embed="rId3">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tretch>
            <a:fillRect/>
          </a:stretch>
        </p:blipFill>
        <p:spPr>
          <a:xfrm>
            <a:off x="4866165" y="2383687"/>
            <a:ext cx="2918178" cy="1641475"/>
          </a:xfrm>
          <a:prstGeom prst="rect">
            <a:avLst/>
          </a:prstGeom>
        </p:spPr>
      </p:pic>
      <p:pic>
        <p:nvPicPr>
          <p:cNvPr id="18" name="Picture 17">
            <a:extLst>
              <a:ext uri="{FF2B5EF4-FFF2-40B4-BE49-F238E27FC236}">
                <a16:creationId xmlns:a16="http://schemas.microsoft.com/office/drawing/2014/main" id="{8066B15C-5C53-4BB4-8480-169957F551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20773" y="2383687"/>
            <a:ext cx="2918177" cy="1641475"/>
          </a:xfrm>
          <a:prstGeom prst="rect">
            <a:avLst/>
          </a:prstGeom>
        </p:spPr>
      </p:pic>
      <p:pic>
        <p:nvPicPr>
          <p:cNvPr id="19" name="Picture 18">
            <a:extLst>
              <a:ext uri="{FF2B5EF4-FFF2-40B4-BE49-F238E27FC236}">
                <a16:creationId xmlns:a16="http://schemas.microsoft.com/office/drawing/2014/main" id="{1E313E06-BF68-21C6-4C0B-3BF7F3B25C4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66165" y="4067497"/>
            <a:ext cx="2918177" cy="1641475"/>
          </a:xfrm>
          <a:prstGeom prst="rect">
            <a:avLst/>
          </a:prstGeom>
        </p:spPr>
      </p:pic>
      <p:pic>
        <p:nvPicPr>
          <p:cNvPr id="20" name="Picture 19">
            <a:extLst>
              <a:ext uri="{FF2B5EF4-FFF2-40B4-BE49-F238E27FC236}">
                <a16:creationId xmlns:a16="http://schemas.microsoft.com/office/drawing/2014/main" id="{B87EF69C-E777-00BA-469C-E209FA93A92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20772" y="4067497"/>
            <a:ext cx="2918179" cy="1641475"/>
          </a:xfrm>
          <a:prstGeom prst="rect">
            <a:avLst/>
          </a:prstGeom>
        </p:spPr>
      </p:pic>
      <p:sp>
        <p:nvSpPr>
          <p:cNvPr id="21" name="TextBox 20">
            <a:extLst>
              <a:ext uri="{FF2B5EF4-FFF2-40B4-BE49-F238E27FC236}">
                <a16:creationId xmlns:a16="http://schemas.microsoft.com/office/drawing/2014/main" id="{674EA895-D2F4-CA21-B533-195B91D4DEDA}"/>
              </a:ext>
            </a:extLst>
          </p:cNvPr>
          <p:cNvSpPr txBox="1"/>
          <p:nvPr/>
        </p:nvSpPr>
        <p:spPr>
          <a:xfrm>
            <a:off x="5677891" y="3022599"/>
            <a:ext cx="1167307" cy="461665"/>
          </a:xfrm>
          <a:prstGeom prst="rect">
            <a:avLst/>
          </a:prstGeom>
          <a:noFill/>
        </p:spPr>
        <p:txBody>
          <a:bodyPr wrap="none" rtlCol="0">
            <a:spAutoFit/>
          </a:bodyPr>
          <a:lstStyle/>
          <a:p>
            <a:r>
              <a:rPr lang="en-US" sz="2400" b="1" dirty="0"/>
              <a:t>GRASS</a:t>
            </a:r>
            <a:endParaRPr lang="en-IN" b="1" dirty="0"/>
          </a:p>
        </p:txBody>
      </p:sp>
      <p:sp>
        <p:nvSpPr>
          <p:cNvPr id="22" name="TextBox 21">
            <a:extLst>
              <a:ext uri="{FF2B5EF4-FFF2-40B4-BE49-F238E27FC236}">
                <a16:creationId xmlns:a16="http://schemas.microsoft.com/office/drawing/2014/main" id="{5934E817-C988-A3B6-8AA4-E2172CB5AD88}"/>
              </a:ext>
            </a:extLst>
          </p:cNvPr>
          <p:cNvSpPr txBox="1"/>
          <p:nvPr/>
        </p:nvSpPr>
        <p:spPr>
          <a:xfrm>
            <a:off x="8359001" y="3022598"/>
            <a:ext cx="1806970" cy="461665"/>
          </a:xfrm>
          <a:prstGeom prst="rect">
            <a:avLst/>
          </a:prstGeom>
          <a:noFill/>
        </p:spPr>
        <p:txBody>
          <a:bodyPr wrap="none" rtlCol="0">
            <a:spAutoFit/>
          </a:bodyPr>
          <a:lstStyle/>
          <a:p>
            <a:r>
              <a:rPr lang="en-US" sz="2400" b="1" dirty="0"/>
              <a:t>PAVEMENT</a:t>
            </a:r>
            <a:endParaRPr lang="en-IN" b="1" dirty="0"/>
          </a:p>
        </p:txBody>
      </p:sp>
      <p:sp>
        <p:nvSpPr>
          <p:cNvPr id="23" name="TextBox 22">
            <a:extLst>
              <a:ext uri="{FF2B5EF4-FFF2-40B4-BE49-F238E27FC236}">
                <a16:creationId xmlns:a16="http://schemas.microsoft.com/office/drawing/2014/main" id="{9290F76D-BE17-474A-89E9-86490B15BB7F}"/>
              </a:ext>
            </a:extLst>
          </p:cNvPr>
          <p:cNvSpPr txBox="1"/>
          <p:nvPr/>
        </p:nvSpPr>
        <p:spPr>
          <a:xfrm>
            <a:off x="5762270" y="4664074"/>
            <a:ext cx="1055417" cy="461665"/>
          </a:xfrm>
          <a:prstGeom prst="rect">
            <a:avLst/>
          </a:prstGeom>
          <a:noFill/>
        </p:spPr>
        <p:txBody>
          <a:bodyPr wrap="none" rtlCol="0">
            <a:spAutoFit/>
          </a:bodyPr>
          <a:lstStyle/>
          <a:p>
            <a:r>
              <a:rPr lang="en-US" sz="2400" b="1" dirty="0"/>
              <a:t>ROAD</a:t>
            </a:r>
            <a:endParaRPr lang="en-IN" b="1" dirty="0"/>
          </a:p>
        </p:txBody>
      </p:sp>
      <p:sp>
        <p:nvSpPr>
          <p:cNvPr id="24" name="TextBox 23">
            <a:extLst>
              <a:ext uri="{FF2B5EF4-FFF2-40B4-BE49-F238E27FC236}">
                <a16:creationId xmlns:a16="http://schemas.microsoft.com/office/drawing/2014/main" id="{20FCE875-71F4-8C72-4244-91EB3BD9D56C}"/>
              </a:ext>
            </a:extLst>
          </p:cNvPr>
          <p:cNvSpPr txBox="1"/>
          <p:nvPr/>
        </p:nvSpPr>
        <p:spPr>
          <a:xfrm>
            <a:off x="8747009" y="4638673"/>
            <a:ext cx="1045479" cy="461665"/>
          </a:xfrm>
          <a:prstGeom prst="rect">
            <a:avLst/>
          </a:prstGeom>
          <a:noFill/>
        </p:spPr>
        <p:txBody>
          <a:bodyPr wrap="none" rtlCol="0">
            <a:spAutoFit/>
          </a:bodyPr>
          <a:lstStyle/>
          <a:p>
            <a:r>
              <a:rPr lang="en-US" sz="2400" b="1" dirty="0"/>
              <a:t>SAND</a:t>
            </a:r>
            <a:endParaRPr lang="en-IN" b="1" dirty="0"/>
          </a:p>
        </p:txBody>
      </p:sp>
    </p:spTree>
    <p:extLst>
      <p:ext uri="{BB962C8B-B14F-4D97-AF65-F5344CB8AC3E}">
        <p14:creationId xmlns:p14="http://schemas.microsoft.com/office/powerpoint/2010/main" val="3293194314"/>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750"/>
                                        <p:tgtEl>
                                          <p:spTgt spid="2"/>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1250" fill="hold"/>
                                        <p:tgtEl>
                                          <p:spTgt spid="2"/>
                                        </p:tgtEl>
                                        <p:attrNameLst>
                                          <p:attrName>ppt_x</p:attrName>
                                        </p:attrNameLst>
                                      </p:cBhvr>
                                      <p:tavLst>
                                        <p:tav tm="0">
                                          <p:val>
                                            <p:strVal val="#ppt_x"/>
                                          </p:val>
                                        </p:tav>
                                        <p:tav tm="100000">
                                          <p:val>
                                            <p:strVal val="#ppt_x"/>
                                          </p:val>
                                        </p:tav>
                                      </p:tavLst>
                                    </p:anim>
                                    <p:anim calcmode="lin" valueType="num">
                                      <p:cBhvr additive="base">
                                        <p:cTn id="11" dur="1250" fill="hold"/>
                                        <p:tgtEl>
                                          <p:spTgt spid="2"/>
                                        </p:tgtEl>
                                        <p:attrNameLst>
                                          <p:attrName>ppt_y</p:attrName>
                                        </p:attrNameLst>
                                      </p:cBhvr>
                                      <p:tavLst>
                                        <p:tav tm="0">
                                          <p:val>
                                            <p:strVal val="1+#ppt_h/2"/>
                                          </p:val>
                                        </p:tav>
                                        <p:tav tm="100000">
                                          <p:val>
                                            <p:strVal val="#ppt_y"/>
                                          </p:val>
                                        </p:tav>
                                      </p:tavLst>
                                    </p:anim>
                                  </p:childTnLst>
                                </p:cTn>
                              </p:par>
                              <p:par>
                                <p:cTn id="12" presetID="22" presetClass="entr" presetSubtype="1" fill="hold" nodeType="withEffect">
                                  <p:stCondLst>
                                    <p:cond delay="500"/>
                                  </p:stCondLst>
                                  <p:childTnLst>
                                    <p:set>
                                      <p:cBhvr>
                                        <p:cTn id="13" dur="1" fill="hold">
                                          <p:stCondLst>
                                            <p:cond delay="0"/>
                                          </p:stCondLst>
                                        </p:cTn>
                                        <p:tgtEl>
                                          <p:spTgt spid="3"/>
                                        </p:tgtEl>
                                        <p:attrNameLst>
                                          <p:attrName>style.visibility</p:attrName>
                                        </p:attrNameLst>
                                      </p:cBhvr>
                                      <p:to>
                                        <p:strVal val="visible"/>
                                      </p:to>
                                    </p:set>
                                    <p:animEffect transition="in" filter="wipe(up)">
                                      <p:cBhvr>
                                        <p:cTn id="14" dur="750"/>
                                        <p:tgtEl>
                                          <p:spTgt spid="3"/>
                                        </p:tgtEl>
                                      </p:cBhvr>
                                    </p:animEffect>
                                  </p:childTnLst>
                                </p:cTn>
                              </p:par>
                              <p:par>
                                <p:cTn id="15" presetID="2" presetClass="entr" presetSubtype="4" decel="100000" fill="hold" nodeType="withEffect">
                                  <p:stCondLst>
                                    <p:cond delay="50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1250" fill="hold"/>
                                        <p:tgtEl>
                                          <p:spTgt spid="3"/>
                                        </p:tgtEl>
                                        <p:attrNameLst>
                                          <p:attrName>ppt_x</p:attrName>
                                        </p:attrNameLst>
                                      </p:cBhvr>
                                      <p:tavLst>
                                        <p:tav tm="0">
                                          <p:val>
                                            <p:strVal val="#ppt_x"/>
                                          </p:val>
                                        </p:tav>
                                        <p:tav tm="100000">
                                          <p:val>
                                            <p:strVal val="#ppt_x"/>
                                          </p:val>
                                        </p:tav>
                                      </p:tavLst>
                                    </p:anim>
                                    <p:anim calcmode="lin" valueType="num">
                                      <p:cBhvr additive="base">
                                        <p:cTn id="18" dur="1250" fill="hold"/>
                                        <p:tgtEl>
                                          <p:spTgt spid="3"/>
                                        </p:tgtEl>
                                        <p:attrNameLst>
                                          <p:attrName>ppt_y</p:attrName>
                                        </p:attrNameLst>
                                      </p:cBhvr>
                                      <p:tavLst>
                                        <p:tav tm="0">
                                          <p:val>
                                            <p:strVal val="1+#ppt_h/2"/>
                                          </p:val>
                                        </p:tav>
                                        <p:tav tm="100000">
                                          <p:val>
                                            <p:strVal val="#ppt_y"/>
                                          </p:val>
                                        </p:tav>
                                      </p:tavLst>
                                    </p:anim>
                                  </p:childTnLst>
                                </p:cTn>
                              </p:par>
                              <p:par>
                                <p:cTn id="19" presetID="22" presetClass="entr" presetSubtype="1" fill="hold" nodeType="withEffect">
                                  <p:stCondLst>
                                    <p:cond delay="750"/>
                                  </p:stCondLst>
                                  <p:childTnLst>
                                    <p:set>
                                      <p:cBhvr>
                                        <p:cTn id="20" dur="1" fill="hold">
                                          <p:stCondLst>
                                            <p:cond delay="0"/>
                                          </p:stCondLst>
                                        </p:cTn>
                                        <p:tgtEl>
                                          <p:spTgt spid="11"/>
                                        </p:tgtEl>
                                        <p:attrNameLst>
                                          <p:attrName>style.visibility</p:attrName>
                                        </p:attrNameLst>
                                      </p:cBhvr>
                                      <p:to>
                                        <p:strVal val="visible"/>
                                      </p:to>
                                    </p:set>
                                    <p:animEffect transition="in" filter="wipe(up)">
                                      <p:cBhvr>
                                        <p:cTn id="21" dur="750"/>
                                        <p:tgtEl>
                                          <p:spTgt spid="11"/>
                                        </p:tgtEl>
                                      </p:cBhvr>
                                    </p:animEffect>
                                  </p:childTnLst>
                                </p:cTn>
                              </p:par>
                              <p:par>
                                <p:cTn id="22" presetID="2" presetClass="entr" presetSubtype="4" decel="100000" fill="hold" nodeType="withEffect">
                                  <p:stCondLst>
                                    <p:cond delay="75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1250" fill="hold"/>
                                        <p:tgtEl>
                                          <p:spTgt spid="11"/>
                                        </p:tgtEl>
                                        <p:attrNameLst>
                                          <p:attrName>ppt_x</p:attrName>
                                        </p:attrNameLst>
                                      </p:cBhvr>
                                      <p:tavLst>
                                        <p:tav tm="0">
                                          <p:val>
                                            <p:strVal val="#ppt_x"/>
                                          </p:val>
                                        </p:tav>
                                        <p:tav tm="100000">
                                          <p:val>
                                            <p:strVal val="#ppt_x"/>
                                          </p:val>
                                        </p:tav>
                                      </p:tavLst>
                                    </p:anim>
                                    <p:anim calcmode="lin" valueType="num">
                                      <p:cBhvr additive="base">
                                        <p:cTn id="25" dur="1250" fill="hold"/>
                                        <p:tgtEl>
                                          <p:spTgt spid="11"/>
                                        </p:tgtEl>
                                        <p:attrNameLst>
                                          <p:attrName>ppt_y</p:attrName>
                                        </p:attrNameLst>
                                      </p:cBhvr>
                                      <p:tavLst>
                                        <p:tav tm="0">
                                          <p:val>
                                            <p:strVal val="1+#ppt_h/2"/>
                                          </p:val>
                                        </p:tav>
                                        <p:tav tm="100000">
                                          <p:val>
                                            <p:strVal val="#ppt_y"/>
                                          </p:val>
                                        </p:tav>
                                      </p:tavLst>
                                    </p:anim>
                                  </p:childTnLst>
                                </p:cTn>
                              </p:par>
                              <p:par>
                                <p:cTn id="26" presetID="22" presetClass="entr" presetSubtype="1" fill="hold" grpId="0"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wipe(up)">
                                      <p:cBhvr>
                                        <p:cTn id="28" dur="750"/>
                                        <p:tgtEl>
                                          <p:spTgt spid="15"/>
                                        </p:tgtEl>
                                      </p:cBhvr>
                                    </p:animEffect>
                                  </p:childTnLst>
                                </p:cTn>
                              </p:par>
                              <p:par>
                                <p:cTn id="29" presetID="2" presetClass="entr" presetSubtype="4" decel="100000" fill="hold" grpId="1"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1250" fill="hold"/>
                                        <p:tgtEl>
                                          <p:spTgt spid="15"/>
                                        </p:tgtEl>
                                        <p:attrNameLst>
                                          <p:attrName>ppt_x</p:attrName>
                                        </p:attrNameLst>
                                      </p:cBhvr>
                                      <p:tavLst>
                                        <p:tav tm="0">
                                          <p:val>
                                            <p:strVal val="#ppt_x"/>
                                          </p:val>
                                        </p:tav>
                                        <p:tav tm="100000">
                                          <p:val>
                                            <p:strVal val="#ppt_x"/>
                                          </p:val>
                                        </p:tav>
                                      </p:tavLst>
                                    </p:anim>
                                    <p:anim calcmode="lin" valueType="num">
                                      <p:cBhvr additive="base">
                                        <p:cTn id="32" dur="125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15" grpId="0"/>
      <p:bldP spid="15" grpId="1"/>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ECB3C7C-968D-3390-5C12-A230FEB179A5}"/>
              </a:ext>
            </a:extLst>
          </p:cNvPr>
          <p:cNvSpPr/>
          <p:nvPr/>
        </p:nvSpPr>
        <p:spPr>
          <a:xfrm>
            <a:off x="877851" y="557857"/>
            <a:ext cx="4027524" cy="830997"/>
          </a:xfrm>
          <a:prstGeom prst="rect">
            <a:avLst/>
          </a:prstGeom>
          <a:noFill/>
        </p:spPr>
        <p:txBody>
          <a:bodyPr wrap="square" rtlCol="0">
            <a:spAutoFit/>
          </a:bodyPr>
          <a:lstStyle/>
          <a:p>
            <a:r>
              <a:rPr lang="en-US" sz="4800" dirty="0">
                <a:solidFill>
                  <a:schemeClr val="bg1"/>
                </a:solidFill>
                <a:latin typeface="+mj-lt"/>
                <a:ea typeface="Inter" panose="020B0502030000000004" pitchFamily="34" charset="0"/>
                <a:cs typeface="Heebo" pitchFamily="2" charset="-79"/>
              </a:rPr>
              <a:t>Model</a:t>
            </a:r>
          </a:p>
        </p:txBody>
      </p:sp>
      <p:sp>
        <p:nvSpPr>
          <p:cNvPr id="5" name="Block Arc 4">
            <a:extLst>
              <a:ext uri="{FF2B5EF4-FFF2-40B4-BE49-F238E27FC236}">
                <a16:creationId xmlns:a16="http://schemas.microsoft.com/office/drawing/2014/main" id="{0FD1A9E9-1DAF-F395-2700-4391312CAF42}"/>
              </a:ext>
            </a:extLst>
          </p:cNvPr>
          <p:cNvSpPr/>
          <p:nvPr/>
        </p:nvSpPr>
        <p:spPr>
          <a:xfrm>
            <a:off x="8105899" y="485703"/>
            <a:ext cx="2473312" cy="2473311"/>
          </a:xfrm>
          <a:prstGeom prst="blockArc">
            <a:avLst>
              <a:gd name="adj1" fmla="val 10800000"/>
              <a:gd name="adj2" fmla="val 6450628"/>
              <a:gd name="adj3" fmla="val 17255"/>
            </a:avLst>
          </a:prstGeom>
          <a:solidFill>
            <a:schemeClr val="accent4"/>
          </a:solidFill>
          <a:ln>
            <a:noFill/>
          </a:ln>
          <a:effectLst>
            <a:glow rad="127000">
              <a:schemeClr val="accent3">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1200" dirty="0">
              <a:solidFill>
                <a:schemeClr val="bg1"/>
              </a:solidFill>
            </a:endParaRPr>
          </a:p>
        </p:txBody>
      </p:sp>
      <p:sp>
        <p:nvSpPr>
          <p:cNvPr id="6" name="Block Arc 5">
            <a:extLst>
              <a:ext uri="{FF2B5EF4-FFF2-40B4-BE49-F238E27FC236}">
                <a16:creationId xmlns:a16="http://schemas.microsoft.com/office/drawing/2014/main" id="{3314C233-D3DB-7065-CBC0-C9643E043354}"/>
              </a:ext>
            </a:extLst>
          </p:cNvPr>
          <p:cNvSpPr/>
          <p:nvPr/>
        </p:nvSpPr>
        <p:spPr>
          <a:xfrm>
            <a:off x="8618980" y="998784"/>
            <a:ext cx="1447150" cy="1447150"/>
          </a:xfrm>
          <a:prstGeom prst="blockArc">
            <a:avLst>
              <a:gd name="adj1" fmla="val 10800000"/>
              <a:gd name="adj2" fmla="val 8190221"/>
              <a:gd name="adj3" fmla="val 28686"/>
            </a:avLst>
          </a:prstGeom>
          <a:solidFill>
            <a:schemeClr val="accent5"/>
          </a:solidFill>
          <a:ln>
            <a:noFill/>
          </a:ln>
          <a:effectLst>
            <a:glow rad="127000">
              <a:schemeClr val="accent3">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1200" dirty="0">
              <a:solidFill>
                <a:schemeClr val="bg1"/>
              </a:solidFill>
            </a:endParaRPr>
          </a:p>
        </p:txBody>
      </p:sp>
      <p:grpSp>
        <p:nvGrpSpPr>
          <p:cNvPr id="7" name="Group 6">
            <a:extLst>
              <a:ext uri="{FF2B5EF4-FFF2-40B4-BE49-F238E27FC236}">
                <a16:creationId xmlns:a16="http://schemas.microsoft.com/office/drawing/2014/main" id="{03B4EF1C-D693-58D8-5ABB-71DE3B6F6B32}"/>
              </a:ext>
            </a:extLst>
          </p:cNvPr>
          <p:cNvGrpSpPr/>
          <p:nvPr/>
        </p:nvGrpSpPr>
        <p:grpSpPr>
          <a:xfrm>
            <a:off x="7852656" y="1914978"/>
            <a:ext cx="798847" cy="757997"/>
            <a:chOff x="2845212" y="4703826"/>
            <a:chExt cx="846276" cy="803000"/>
          </a:xfrm>
        </p:grpSpPr>
        <p:grpSp>
          <p:nvGrpSpPr>
            <p:cNvPr id="25" name="Group 24">
              <a:extLst>
                <a:ext uri="{FF2B5EF4-FFF2-40B4-BE49-F238E27FC236}">
                  <a16:creationId xmlns:a16="http://schemas.microsoft.com/office/drawing/2014/main" id="{C3720FF3-AA8D-E9A0-5DD7-48A88C1F7AF6}"/>
                </a:ext>
              </a:extLst>
            </p:cNvPr>
            <p:cNvGrpSpPr/>
            <p:nvPr/>
          </p:nvGrpSpPr>
          <p:grpSpPr>
            <a:xfrm rot="19091511">
              <a:off x="2866841" y="4703826"/>
              <a:ext cx="803012" cy="803000"/>
              <a:chOff x="7304367" y="3130071"/>
              <a:chExt cx="1165594" cy="1165577"/>
            </a:xfrm>
          </p:grpSpPr>
          <p:sp>
            <p:nvSpPr>
              <p:cNvPr id="27" name="Speech Bubble: Oval 26">
                <a:extLst>
                  <a:ext uri="{FF2B5EF4-FFF2-40B4-BE49-F238E27FC236}">
                    <a16:creationId xmlns:a16="http://schemas.microsoft.com/office/drawing/2014/main" id="{B6CE99A7-B7C2-1279-1363-38FDC8647DBD}"/>
                  </a:ext>
                </a:extLst>
              </p:cNvPr>
              <p:cNvSpPr/>
              <p:nvPr/>
            </p:nvSpPr>
            <p:spPr>
              <a:xfrm>
                <a:off x="7304367" y="3130071"/>
                <a:ext cx="1165594" cy="1165577"/>
              </a:xfrm>
              <a:prstGeom prst="wedgeEllipseCallout">
                <a:avLst>
                  <a:gd name="adj1" fmla="val 54895"/>
                  <a:gd name="adj2" fmla="val 24254"/>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endParaRPr>
              </a:p>
            </p:txBody>
          </p:sp>
          <p:sp useBgFill="1">
            <p:nvSpPr>
              <p:cNvPr id="28" name="Oval 27">
                <a:extLst>
                  <a:ext uri="{FF2B5EF4-FFF2-40B4-BE49-F238E27FC236}">
                    <a16:creationId xmlns:a16="http://schemas.microsoft.com/office/drawing/2014/main" id="{9A754CD8-06C2-0FF4-4D8B-F3F8EBC21847}"/>
                  </a:ext>
                </a:extLst>
              </p:cNvPr>
              <p:cNvSpPr/>
              <p:nvPr/>
            </p:nvSpPr>
            <p:spPr>
              <a:xfrm>
                <a:off x="7363486" y="3189189"/>
                <a:ext cx="1047357" cy="1047354"/>
              </a:xfrm>
              <a:prstGeom prst="ellipse">
                <a:avLst/>
              </a:prstGeom>
              <a:solidFill>
                <a:srgbClr val="121416"/>
              </a:solidFill>
              <a:ln>
                <a:noFill/>
              </a:ln>
              <a:effectLst>
                <a:outerShdw blurRad="5461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TextBox 25">
              <a:extLst>
                <a:ext uri="{FF2B5EF4-FFF2-40B4-BE49-F238E27FC236}">
                  <a16:creationId xmlns:a16="http://schemas.microsoft.com/office/drawing/2014/main" id="{1CE3363F-5879-17CB-D4B2-5AAEB390C7D0}"/>
                </a:ext>
              </a:extLst>
            </p:cNvPr>
            <p:cNvSpPr txBox="1"/>
            <p:nvPr/>
          </p:nvSpPr>
          <p:spPr>
            <a:xfrm>
              <a:off x="2845212" y="4942302"/>
              <a:ext cx="846276" cy="326050"/>
            </a:xfrm>
            <a:prstGeom prst="rect">
              <a:avLst/>
            </a:prstGeom>
            <a:noFill/>
          </p:spPr>
          <p:txBody>
            <a:bodyPr wrap="square" rtlCol="0">
              <a:spAutoFit/>
            </a:bodyPr>
            <a:lstStyle/>
            <a:p>
              <a:pPr algn="ctr"/>
              <a:r>
                <a:rPr lang="en-US" sz="1400" dirty="0">
                  <a:solidFill>
                    <a:schemeClr val="bg1"/>
                  </a:solidFill>
                  <a:latin typeface="+mj-lt"/>
                </a:rPr>
                <a:t>99.92%</a:t>
              </a:r>
            </a:p>
          </p:txBody>
        </p:sp>
      </p:grpSp>
      <p:sp>
        <p:nvSpPr>
          <p:cNvPr id="29" name="TextBox 28">
            <a:extLst>
              <a:ext uri="{FF2B5EF4-FFF2-40B4-BE49-F238E27FC236}">
                <a16:creationId xmlns:a16="http://schemas.microsoft.com/office/drawing/2014/main" id="{E49D1A73-72EE-70DB-90A1-8F4D80D42413}"/>
              </a:ext>
            </a:extLst>
          </p:cNvPr>
          <p:cNvSpPr txBox="1"/>
          <p:nvPr/>
        </p:nvSpPr>
        <p:spPr>
          <a:xfrm>
            <a:off x="6350209" y="2102236"/>
            <a:ext cx="2012230" cy="348750"/>
          </a:xfrm>
          <a:prstGeom prst="rect">
            <a:avLst/>
          </a:prstGeom>
          <a:noFill/>
        </p:spPr>
        <p:txBody>
          <a:bodyPr wrap="square" rtlCol="0">
            <a:spAutoFit/>
          </a:bodyPr>
          <a:lstStyle/>
          <a:p>
            <a:pPr>
              <a:lnSpc>
                <a:spcPct val="130000"/>
              </a:lnSpc>
            </a:pPr>
            <a:r>
              <a:rPr lang="en-US" sz="1400" dirty="0">
                <a:solidFill>
                  <a:schemeClr val="bg1"/>
                </a:solidFill>
              </a:rPr>
              <a:t>Train Accuracy</a:t>
            </a:r>
          </a:p>
        </p:txBody>
      </p:sp>
      <p:sp>
        <p:nvSpPr>
          <p:cNvPr id="30" name="TextBox 29">
            <a:extLst>
              <a:ext uri="{FF2B5EF4-FFF2-40B4-BE49-F238E27FC236}">
                <a16:creationId xmlns:a16="http://schemas.microsoft.com/office/drawing/2014/main" id="{F6649F18-7338-F1F9-59AB-F58977E6650A}"/>
              </a:ext>
            </a:extLst>
          </p:cNvPr>
          <p:cNvSpPr txBox="1"/>
          <p:nvPr/>
        </p:nvSpPr>
        <p:spPr>
          <a:xfrm>
            <a:off x="10090082" y="3496150"/>
            <a:ext cx="2012230" cy="348750"/>
          </a:xfrm>
          <a:prstGeom prst="rect">
            <a:avLst/>
          </a:prstGeom>
          <a:noFill/>
        </p:spPr>
        <p:txBody>
          <a:bodyPr wrap="square" rtlCol="0">
            <a:spAutoFit/>
          </a:bodyPr>
          <a:lstStyle/>
          <a:p>
            <a:pPr>
              <a:lnSpc>
                <a:spcPct val="130000"/>
              </a:lnSpc>
            </a:pPr>
            <a:r>
              <a:rPr lang="en-US" sz="1400" dirty="0">
                <a:solidFill>
                  <a:schemeClr val="bg1"/>
                </a:solidFill>
              </a:rPr>
              <a:t>Test Accuracy</a:t>
            </a:r>
          </a:p>
        </p:txBody>
      </p:sp>
      <p:grpSp>
        <p:nvGrpSpPr>
          <p:cNvPr id="31" name="Group 30">
            <a:extLst>
              <a:ext uri="{FF2B5EF4-FFF2-40B4-BE49-F238E27FC236}">
                <a16:creationId xmlns:a16="http://schemas.microsoft.com/office/drawing/2014/main" id="{EAB99C70-898A-7895-92AF-D5023AA84296}"/>
              </a:ext>
            </a:extLst>
          </p:cNvPr>
          <p:cNvGrpSpPr/>
          <p:nvPr/>
        </p:nvGrpSpPr>
        <p:grpSpPr>
          <a:xfrm>
            <a:off x="10237716" y="2623638"/>
            <a:ext cx="798847" cy="757997"/>
            <a:chOff x="2845212" y="4703826"/>
            <a:chExt cx="846276" cy="803000"/>
          </a:xfrm>
        </p:grpSpPr>
        <p:grpSp>
          <p:nvGrpSpPr>
            <p:cNvPr id="32" name="Group 31">
              <a:extLst>
                <a:ext uri="{FF2B5EF4-FFF2-40B4-BE49-F238E27FC236}">
                  <a16:creationId xmlns:a16="http://schemas.microsoft.com/office/drawing/2014/main" id="{E9DD8E73-11B0-EEC4-E1B6-FDBB6BCC4944}"/>
                </a:ext>
              </a:extLst>
            </p:cNvPr>
            <p:cNvGrpSpPr/>
            <p:nvPr/>
          </p:nvGrpSpPr>
          <p:grpSpPr>
            <a:xfrm rot="19091511">
              <a:off x="2866841" y="4703826"/>
              <a:ext cx="803012" cy="803000"/>
              <a:chOff x="7304367" y="3130071"/>
              <a:chExt cx="1165594" cy="1165577"/>
            </a:xfrm>
          </p:grpSpPr>
          <p:sp>
            <p:nvSpPr>
              <p:cNvPr id="34" name="Speech Bubble: Oval 33">
                <a:extLst>
                  <a:ext uri="{FF2B5EF4-FFF2-40B4-BE49-F238E27FC236}">
                    <a16:creationId xmlns:a16="http://schemas.microsoft.com/office/drawing/2014/main" id="{DC180088-A232-7E0A-725E-9119F19F679B}"/>
                  </a:ext>
                </a:extLst>
              </p:cNvPr>
              <p:cNvSpPr/>
              <p:nvPr/>
            </p:nvSpPr>
            <p:spPr>
              <a:xfrm>
                <a:off x="7304367" y="3130071"/>
                <a:ext cx="1165594" cy="1165577"/>
              </a:xfrm>
              <a:prstGeom prst="wedgeEllipseCallout">
                <a:avLst>
                  <a:gd name="adj1" fmla="val -6791"/>
                  <a:gd name="adj2" fmla="val -60587"/>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endParaRPr>
              </a:p>
            </p:txBody>
          </p:sp>
          <p:sp useBgFill="1">
            <p:nvSpPr>
              <p:cNvPr id="35" name="Oval 34">
                <a:extLst>
                  <a:ext uri="{FF2B5EF4-FFF2-40B4-BE49-F238E27FC236}">
                    <a16:creationId xmlns:a16="http://schemas.microsoft.com/office/drawing/2014/main" id="{8016C71D-BEDF-7DCD-63DD-BA926985DEAC}"/>
                  </a:ext>
                </a:extLst>
              </p:cNvPr>
              <p:cNvSpPr/>
              <p:nvPr/>
            </p:nvSpPr>
            <p:spPr>
              <a:xfrm>
                <a:off x="7363486" y="3189189"/>
                <a:ext cx="1047357" cy="1047354"/>
              </a:xfrm>
              <a:prstGeom prst="ellipse">
                <a:avLst/>
              </a:prstGeom>
              <a:solidFill>
                <a:srgbClr val="121416"/>
              </a:solidFill>
              <a:ln>
                <a:noFill/>
              </a:ln>
              <a:effectLst>
                <a:outerShdw blurRad="5461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3" name="TextBox 32">
              <a:extLst>
                <a:ext uri="{FF2B5EF4-FFF2-40B4-BE49-F238E27FC236}">
                  <a16:creationId xmlns:a16="http://schemas.microsoft.com/office/drawing/2014/main" id="{BA82B31E-C343-18CB-A95C-0F659C361132}"/>
                </a:ext>
              </a:extLst>
            </p:cNvPr>
            <p:cNvSpPr txBox="1"/>
            <p:nvPr/>
          </p:nvSpPr>
          <p:spPr>
            <a:xfrm>
              <a:off x="2845212" y="4942302"/>
              <a:ext cx="846276" cy="326050"/>
            </a:xfrm>
            <a:prstGeom prst="rect">
              <a:avLst/>
            </a:prstGeom>
            <a:noFill/>
          </p:spPr>
          <p:txBody>
            <a:bodyPr wrap="square" rtlCol="0">
              <a:spAutoFit/>
            </a:bodyPr>
            <a:lstStyle/>
            <a:p>
              <a:pPr algn="ctr"/>
              <a:r>
                <a:rPr lang="en-US" sz="1400" dirty="0">
                  <a:solidFill>
                    <a:schemeClr val="bg1"/>
                  </a:solidFill>
                  <a:latin typeface="+mj-lt"/>
                </a:rPr>
                <a:t>99.31%</a:t>
              </a:r>
            </a:p>
          </p:txBody>
        </p:sp>
      </p:grpSp>
      <p:pic>
        <p:nvPicPr>
          <p:cNvPr id="2" name="officeArt object" descr="A diagram of a confusion matrix&#10;&#10;Description automatically generated">
            <a:extLst>
              <a:ext uri="{FF2B5EF4-FFF2-40B4-BE49-F238E27FC236}">
                <a16:creationId xmlns:a16="http://schemas.microsoft.com/office/drawing/2014/main" id="{5E276FEE-D3AB-891D-22C4-5F30A9BB4A70}"/>
              </a:ext>
            </a:extLst>
          </p:cNvPr>
          <p:cNvPicPr/>
          <p:nvPr/>
        </p:nvPicPr>
        <p:blipFill>
          <a:blip r:embed="rId2"/>
          <a:stretch>
            <a:fillRect/>
          </a:stretch>
        </p:blipFill>
        <p:spPr>
          <a:xfrm>
            <a:off x="323640" y="1793719"/>
            <a:ext cx="5731510" cy="4556125"/>
          </a:xfrm>
          <a:prstGeom prst="rect">
            <a:avLst/>
          </a:prstGeom>
          <a:ln w="12700" cap="flat">
            <a:noFill/>
            <a:miter lim="400000"/>
          </a:ln>
          <a:effectLst/>
        </p:spPr>
      </p:pic>
      <p:pic>
        <p:nvPicPr>
          <p:cNvPr id="3" name="officeArt object" descr="A graph of a graph of a graph of a graph of a graph of a graph of a graph of a graph of a graph of a graph of a graph of a graph of a graph of&#10;&#10;Description automatically generated">
            <a:extLst>
              <a:ext uri="{FF2B5EF4-FFF2-40B4-BE49-F238E27FC236}">
                <a16:creationId xmlns:a16="http://schemas.microsoft.com/office/drawing/2014/main" id="{C07E4148-17F2-4286-E3FE-01DBEE5BB88B}"/>
              </a:ext>
            </a:extLst>
          </p:cNvPr>
          <p:cNvPicPr/>
          <p:nvPr/>
        </p:nvPicPr>
        <p:blipFill>
          <a:blip r:embed="rId3"/>
          <a:stretch>
            <a:fillRect/>
          </a:stretch>
        </p:blipFill>
        <p:spPr>
          <a:xfrm>
            <a:off x="6288212" y="4071781"/>
            <a:ext cx="5731510" cy="2473311"/>
          </a:xfrm>
          <a:prstGeom prst="rect">
            <a:avLst/>
          </a:prstGeom>
          <a:ln w="12700" cap="flat">
            <a:noFill/>
            <a:miter lim="400000"/>
          </a:ln>
          <a:effectLst/>
        </p:spPr>
      </p:pic>
    </p:spTree>
    <p:extLst>
      <p:ext uri="{BB962C8B-B14F-4D97-AF65-F5344CB8AC3E}">
        <p14:creationId xmlns:p14="http://schemas.microsoft.com/office/powerpoint/2010/main" val="4214307116"/>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22" presetClass="entr" presetSubtype="2" fill="hold" nodeType="withEffect">
                                  <p:stCondLst>
                                    <p:cond delay="250"/>
                                  </p:stCondLst>
                                  <p:childTnLst>
                                    <p:set>
                                      <p:cBhvr>
                                        <p:cTn id="12" dur="1" fill="hold">
                                          <p:stCondLst>
                                            <p:cond delay="0"/>
                                          </p:stCondLst>
                                        </p:cTn>
                                        <p:tgtEl>
                                          <p:spTgt spid="7"/>
                                        </p:tgtEl>
                                        <p:attrNameLst>
                                          <p:attrName>style.visibility</p:attrName>
                                        </p:attrNameLst>
                                      </p:cBhvr>
                                      <p:to>
                                        <p:strVal val="visible"/>
                                      </p:to>
                                    </p:set>
                                    <p:animEffect transition="in" filter="wipe(right)">
                                      <p:cBhvr>
                                        <p:cTn id="13" dur="250"/>
                                        <p:tgtEl>
                                          <p:spTgt spid="7"/>
                                        </p:tgtEl>
                                      </p:cBhvr>
                                    </p:animEffect>
                                  </p:childTnLst>
                                </p:cTn>
                              </p:par>
                              <p:par>
                                <p:cTn id="14" presetID="42" presetClass="path" presetSubtype="0" accel="9000" decel="91000" fill="hold" nodeType="withEffect">
                                  <p:stCondLst>
                                    <p:cond delay="250"/>
                                  </p:stCondLst>
                                  <p:childTnLst>
                                    <p:animMotion origin="layout" path="M -2.91667E-6 -7.40741E-7 L 0.07448 -7.40741E-7 " pathEditMode="relative" rAng="0" ptsTypes="AA">
                                      <p:cBhvr>
                                        <p:cTn id="15" dur="1000" spd="-100000" fill="hold"/>
                                        <p:tgtEl>
                                          <p:spTgt spid="7"/>
                                        </p:tgtEl>
                                        <p:attrNameLst>
                                          <p:attrName>ppt_x</p:attrName>
                                          <p:attrName>ppt_y</p:attrName>
                                        </p:attrNameLst>
                                      </p:cBhvr>
                                      <p:rCtr x="3724" y="0"/>
                                    </p:animMotion>
                                  </p:childTnLst>
                                </p:cTn>
                              </p:par>
                              <p:par>
                                <p:cTn id="16" presetID="22" presetClass="entr" presetSubtype="8" fill="hold" grpId="0" nodeType="withEffect">
                                  <p:stCondLst>
                                    <p:cond delay="500"/>
                                  </p:stCondLst>
                                  <p:childTnLst>
                                    <p:set>
                                      <p:cBhvr>
                                        <p:cTn id="17" dur="1" fill="hold">
                                          <p:stCondLst>
                                            <p:cond delay="0"/>
                                          </p:stCondLst>
                                        </p:cTn>
                                        <p:tgtEl>
                                          <p:spTgt spid="30"/>
                                        </p:tgtEl>
                                        <p:attrNameLst>
                                          <p:attrName>style.visibility</p:attrName>
                                        </p:attrNameLst>
                                      </p:cBhvr>
                                      <p:to>
                                        <p:strVal val="visible"/>
                                      </p:to>
                                    </p:set>
                                    <p:animEffect transition="in" filter="wipe(left)">
                                      <p:cBhvr>
                                        <p:cTn id="18" dur="250"/>
                                        <p:tgtEl>
                                          <p:spTgt spid="30"/>
                                        </p:tgtEl>
                                      </p:cBhvr>
                                    </p:animEffect>
                                  </p:childTnLst>
                                </p:cTn>
                              </p:par>
                              <p:par>
                                <p:cTn id="19" presetID="42" presetClass="path" presetSubtype="0" accel="9000" decel="91000" fill="hold" grpId="1" nodeType="withEffect">
                                  <p:stCondLst>
                                    <p:cond delay="500"/>
                                  </p:stCondLst>
                                  <p:childTnLst>
                                    <p:animMotion origin="layout" path="M 3.75E-6 4.81481E-6 L -0.0698 4.81481E-6 " pathEditMode="relative" rAng="0" ptsTypes="AA">
                                      <p:cBhvr>
                                        <p:cTn id="20" dur="1000" spd="-100000" fill="hold"/>
                                        <p:tgtEl>
                                          <p:spTgt spid="30"/>
                                        </p:tgtEl>
                                        <p:attrNameLst>
                                          <p:attrName>ppt_x</p:attrName>
                                          <p:attrName>ppt_y</p:attrName>
                                        </p:attrNameLst>
                                      </p:cBhvr>
                                      <p:rCtr x="-3490" y="0"/>
                                    </p:animMotion>
                                  </p:childTnLst>
                                </p:cTn>
                              </p:par>
                              <p:par>
                                <p:cTn id="21" presetID="22" presetClass="entr" presetSubtype="2" fill="hold" grpId="0" nodeType="withEffect">
                                  <p:stCondLst>
                                    <p:cond delay="250"/>
                                  </p:stCondLst>
                                  <p:childTnLst>
                                    <p:set>
                                      <p:cBhvr>
                                        <p:cTn id="22" dur="1" fill="hold">
                                          <p:stCondLst>
                                            <p:cond delay="0"/>
                                          </p:stCondLst>
                                        </p:cTn>
                                        <p:tgtEl>
                                          <p:spTgt spid="29"/>
                                        </p:tgtEl>
                                        <p:attrNameLst>
                                          <p:attrName>style.visibility</p:attrName>
                                        </p:attrNameLst>
                                      </p:cBhvr>
                                      <p:to>
                                        <p:strVal val="visible"/>
                                      </p:to>
                                    </p:set>
                                    <p:animEffect transition="in" filter="wipe(right)">
                                      <p:cBhvr>
                                        <p:cTn id="23" dur="250"/>
                                        <p:tgtEl>
                                          <p:spTgt spid="29"/>
                                        </p:tgtEl>
                                      </p:cBhvr>
                                    </p:animEffect>
                                  </p:childTnLst>
                                </p:cTn>
                              </p:par>
                              <p:par>
                                <p:cTn id="24" presetID="42" presetClass="path" presetSubtype="0" accel="9000" decel="91000" fill="hold" grpId="1" nodeType="withEffect">
                                  <p:stCondLst>
                                    <p:cond delay="250"/>
                                  </p:stCondLst>
                                  <p:childTnLst>
                                    <p:animMotion origin="layout" path="M 4.58333E-6 -4.44444E-6 L 0.07447 -4.44444E-6 " pathEditMode="relative" rAng="0" ptsTypes="AA">
                                      <p:cBhvr>
                                        <p:cTn id="25" dur="1000" spd="-100000" fill="hold"/>
                                        <p:tgtEl>
                                          <p:spTgt spid="29"/>
                                        </p:tgtEl>
                                        <p:attrNameLst>
                                          <p:attrName>ppt_x</p:attrName>
                                          <p:attrName>ppt_y</p:attrName>
                                        </p:attrNameLst>
                                      </p:cBhvr>
                                      <p:rCtr x="3724" y="0"/>
                                    </p:animMotion>
                                  </p:childTnLst>
                                </p:cTn>
                              </p:par>
                              <p:par>
                                <p:cTn id="26" presetID="22" presetClass="entr" presetSubtype="2" fill="hold" nodeType="withEffect">
                                  <p:stCondLst>
                                    <p:cond delay="250"/>
                                  </p:stCondLst>
                                  <p:childTnLst>
                                    <p:set>
                                      <p:cBhvr>
                                        <p:cTn id="27" dur="1" fill="hold">
                                          <p:stCondLst>
                                            <p:cond delay="0"/>
                                          </p:stCondLst>
                                        </p:cTn>
                                        <p:tgtEl>
                                          <p:spTgt spid="31"/>
                                        </p:tgtEl>
                                        <p:attrNameLst>
                                          <p:attrName>style.visibility</p:attrName>
                                        </p:attrNameLst>
                                      </p:cBhvr>
                                      <p:to>
                                        <p:strVal val="visible"/>
                                      </p:to>
                                    </p:set>
                                    <p:animEffect transition="in" filter="wipe(right)">
                                      <p:cBhvr>
                                        <p:cTn id="28" dur="250"/>
                                        <p:tgtEl>
                                          <p:spTgt spid="31"/>
                                        </p:tgtEl>
                                      </p:cBhvr>
                                    </p:animEffect>
                                  </p:childTnLst>
                                </p:cTn>
                              </p:par>
                              <p:par>
                                <p:cTn id="29" presetID="42" presetClass="path" presetSubtype="0" accel="9000" decel="91000" fill="hold" nodeType="withEffect">
                                  <p:stCondLst>
                                    <p:cond delay="250"/>
                                  </p:stCondLst>
                                  <p:childTnLst>
                                    <p:animMotion origin="layout" path="M 4.16667E-6 -1.48148E-6 L 0.07448 -1.48148E-6 " pathEditMode="relative" rAng="0" ptsTypes="AA">
                                      <p:cBhvr>
                                        <p:cTn id="30" dur="1000" spd="-100000" fill="hold"/>
                                        <p:tgtEl>
                                          <p:spTgt spid="31"/>
                                        </p:tgtEl>
                                        <p:attrNameLst>
                                          <p:attrName>ppt_x</p:attrName>
                                          <p:attrName>ppt_y</p:attrName>
                                        </p:attrNameLst>
                                      </p:cBhvr>
                                      <p:rCtr x="3724" y="0"/>
                                    </p:animMotion>
                                  </p:childTnLst>
                                </p:cTn>
                              </p:par>
                              <p:par>
                                <p:cTn id="31" presetID="22" presetClass="entr" presetSubtype="1"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wipe(up)">
                                      <p:cBhvr>
                                        <p:cTn id="33" dur="750"/>
                                        <p:tgtEl>
                                          <p:spTgt spid="4"/>
                                        </p:tgtEl>
                                      </p:cBhvr>
                                    </p:animEffect>
                                  </p:childTnLst>
                                </p:cTn>
                              </p:par>
                              <p:par>
                                <p:cTn id="34" presetID="2" presetClass="entr" presetSubtype="4" decel="100000" fill="hold" grpId="1" nodeType="withEffect">
                                  <p:stCondLst>
                                    <p:cond delay="0"/>
                                  </p:stCondLst>
                                  <p:childTnLst>
                                    <p:set>
                                      <p:cBhvr>
                                        <p:cTn id="35" dur="1" fill="hold">
                                          <p:stCondLst>
                                            <p:cond delay="0"/>
                                          </p:stCondLst>
                                        </p:cTn>
                                        <p:tgtEl>
                                          <p:spTgt spid="4"/>
                                        </p:tgtEl>
                                        <p:attrNameLst>
                                          <p:attrName>style.visibility</p:attrName>
                                        </p:attrNameLst>
                                      </p:cBhvr>
                                      <p:to>
                                        <p:strVal val="visible"/>
                                      </p:to>
                                    </p:set>
                                    <p:anim calcmode="lin" valueType="num">
                                      <p:cBhvr additive="base">
                                        <p:cTn id="36" dur="1250" fill="hold"/>
                                        <p:tgtEl>
                                          <p:spTgt spid="4"/>
                                        </p:tgtEl>
                                        <p:attrNameLst>
                                          <p:attrName>ppt_x</p:attrName>
                                        </p:attrNameLst>
                                      </p:cBhvr>
                                      <p:tavLst>
                                        <p:tav tm="0">
                                          <p:val>
                                            <p:strVal val="#ppt_x"/>
                                          </p:val>
                                        </p:tav>
                                        <p:tav tm="100000">
                                          <p:val>
                                            <p:strVal val="#ppt_x"/>
                                          </p:val>
                                        </p:tav>
                                      </p:tavLst>
                                    </p:anim>
                                    <p:anim calcmode="lin" valueType="num">
                                      <p:cBhvr additive="base">
                                        <p:cTn id="37" dur="125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animBg="1"/>
      <p:bldP spid="6" grpId="0" animBg="1"/>
      <p:bldP spid="29" grpId="0"/>
      <p:bldP spid="29" grpId="1"/>
      <p:bldP spid="30" grpId="0"/>
      <p:bldP spid="30" grpId="1"/>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02CC6A29-9B8C-D8EF-EAD2-BFDF022EBE45}"/>
              </a:ext>
            </a:extLst>
          </p:cNvPr>
          <p:cNvGraphicFramePr>
            <a:graphicFrameLocks noGrp="1"/>
          </p:cNvGraphicFramePr>
          <p:nvPr>
            <p:extLst>
              <p:ext uri="{D42A27DB-BD31-4B8C-83A1-F6EECF244321}">
                <p14:modId xmlns:p14="http://schemas.microsoft.com/office/powerpoint/2010/main" val="2783952453"/>
              </p:ext>
            </p:extLst>
          </p:nvPr>
        </p:nvGraphicFramePr>
        <p:xfrm>
          <a:off x="622570" y="525294"/>
          <a:ext cx="8200419" cy="5711877"/>
        </p:xfrm>
        <a:graphic>
          <a:graphicData uri="http://schemas.openxmlformats.org/drawingml/2006/table">
            <a:tbl>
              <a:tblPr firstRow="1" bandRow="1">
                <a:tableStyleId>{5C22544A-7EE6-4342-B048-85BDC9FD1C3A}</a:tableStyleId>
              </a:tblPr>
              <a:tblGrid>
                <a:gridCol w="2733473">
                  <a:extLst>
                    <a:ext uri="{9D8B030D-6E8A-4147-A177-3AD203B41FA5}">
                      <a16:colId xmlns:a16="http://schemas.microsoft.com/office/drawing/2014/main" val="4198144399"/>
                    </a:ext>
                  </a:extLst>
                </a:gridCol>
                <a:gridCol w="2733473">
                  <a:extLst>
                    <a:ext uri="{9D8B030D-6E8A-4147-A177-3AD203B41FA5}">
                      <a16:colId xmlns:a16="http://schemas.microsoft.com/office/drawing/2014/main" val="3508156356"/>
                    </a:ext>
                  </a:extLst>
                </a:gridCol>
                <a:gridCol w="2733473">
                  <a:extLst>
                    <a:ext uri="{9D8B030D-6E8A-4147-A177-3AD203B41FA5}">
                      <a16:colId xmlns:a16="http://schemas.microsoft.com/office/drawing/2014/main" val="601677297"/>
                    </a:ext>
                  </a:extLst>
                </a:gridCol>
              </a:tblGrid>
              <a:tr h="1300003">
                <a:tc>
                  <a:txBody>
                    <a:bodyPr/>
                    <a:lstStyle/>
                    <a:p>
                      <a:pPr algn="ctr"/>
                      <a:r>
                        <a:rPr lang="en-IN" sz="1200" dirty="0"/>
                        <a:t>CNN </a:t>
                      </a:r>
                      <a:r>
                        <a:rPr lang="en-IN" sz="1200"/>
                        <a:t>Model Approach</a:t>
                      </a:r>
                      <a:endParaRPr lang="en-IN" sz="1200" dirty="0"/>
                    </a:p>
                  </a:txBody>
                  <a:tcPr marL="45720" marR="45720" anchor="ctr"/>
                </a:tc>
                <a:tc>
                  <a:txBody>
                    <a:bodyPr/>
                    <a:lstStyle/>
                    <a:p>
                      <a:pPr algn="ctr"/>
                      <a:r>
                        <a:rPr lang="en-IN" sz="1200" dirty="0"/>
                        <a:t>Latency on</a:t>
                      </a:r>
                    </a:p>
                    <a:p>
                      <a:pPr algn="ctr"/>
                      <a:r>
                        <a:rPr lang="en-IN" sz="1200" dirty="0"/>
                        <a:t>Raspberry Pi</a:t>
                      </a:r>
                    </a:p>
                  </a:txBody>
                  <a:tcPr marL="45720" marR="45720" anchor="ctr"/>
                </a:tc>
                <a:tc>
                  <a:txBody>
                    <a:bodyPr/>
                    <a:lstStyle/>
                    <a:p>
                      <a:pPr algn="ctr"/>
                      <a:r>
                        <a:rPr lang="en-IN" sz="1200" dirty="0"/>
                        <a:t>Corrections made compared to the previous model</a:t>
                      </a:r>
                    </a:p>
                  </a:txBody>
                  <a:tcPr marL="45720" marR="45720" anchor="ctr"/>
                </a:tc>
                <a:extLst>
                  <a:ext uri="{0D108BD9-81ED-4DB2-BD59-A6C34878D82A}">
                    <a16:rowId xmlns:a16="http://schemas.microsoft.com/office/drawing/2014/main" val="3466562073"/>
                  </a:ext>
                </a:extLst>
              </a:tr>
              <a:tr h="1016097">
                <a:tc>
                  <a:txBody>
                    <a:bodyPr/>
                    <a:lstStyle/>
                    <a:p>
                      <a:pPr algn="ctr"/>
                      <a:r>
                        <a:rPr lang="en-IN" sz="1200" dirty="0"/>
                        <a:t>1.</a:t>
                      </a:r>
                    </a:p>
                  </a:txBody>
                  <a:tcPr marL="45720" marR="4572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200" dirty="0"/>
                        <a:t>370 ms</a:t>
                      </a:r>
                    </a:p>
                  </a:txBody>
                  <a:tcPr marL="45720" marR="4572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1200" dirty="0"/>
                    </a:p>
                    <a:p>
                      <a:pPr algn="ctr"/>
                      <a:endParaRPr lang="en-IN" sz="1200" dirty="0"/>
                    </a:p>
                  </a:txBody>
                  <a:tcPr marL="45720" marR="45720" anchor="ctr"/>
                </a:tc>
                <a:extLst>
                  <a:ext uri="{0D108BD9-81ED-4DB2-BD59-A6C34878D82A}">
                    <a16:rowId xmlns:a16="http://schemas.microsoft.com/office/drawing/2014/main" val="2963989979"/>
                  </a:ext>
                </a:extLst>
              </a:tr>
              <a:tr h="1137014">
                <a:tc>
                  <a:txBody>
                    <a:bodyPr/>
                    <a:lstStyle/>
                    <a:p>
                      <a:pPr algn="ctr"/>
                      <a:r>
                        <a:rPr lang="en-IN" sz="1200" dirty="0"/>
                        <a:t>2.</a:t>
                      </a:r>
                    </a:p>
                  </a:txBody>
                  <a:tcPr marL="45720" marR="4572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200" dirty="0"/>
                        <a:t>360 ms</a:t>
                      </a:r>
                    </a:p>
                  </a:txBody>
                  <a:tcPr marL="45720" marR="4572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Increased the number of epochs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from 25 to 40 to find  the accuracy saturation point.</a:t>
                      </a:r>
                      <a:endParaRPr lang="en-IN" sz="1200" dirty="0"/>
                    </a:p>
                  </a:txBody>
                  <a:tcPr marL="45720" marR="45720" anchor="ctr"/>
                </a:tc>
                <a:extLst>
                  <a:ext uri="{0D108BD9-81ED-4DB2-BD59-A6C34878D82A}">
                    <a16:rowId xmlns:a16="http://schemas.microsoft.com/office/drawing/2014/main" val="1059586848"/>
                  </a:ext>
                </a:extLst>
              </a:tr>
              <a:tr h="1137014">
                <a:tc>
                  <a:txBody>
                    <a:bodyPr/>
                    <a:lstStyle/>
                    <a:p>
                      <a:pPr algn="ctr"/>
                      <a:r>
                        <a:rPr lang="en-IN" sz="1200" dirty="0"/>
                        <a:t>3.</a:t>
                      </a:r>
                    </a:p>
                  </a:txBody>
                  <a:tcPr marL="45720" marR="4572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200" dirty="0"/>
                        <a:t>350 ms</a:t>
                      </a:r>
                    </a:p>
                  </a:txBody>
                  <a:tcPr marL="45720" marR="4572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Increased learning rate from 0.001 to 0.005 and changed kernel size for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pooling.</a:t>
                      </a:r>
                      <a:endParaRPr lang="en-IN" sz="1200" dirty="0"/>
                    </a:p>
                  </a:txBody>
                  <a:tcPr marL="45720" marR="45720" anchor="ctr"/>
                </a:tc>
                <a:extLst>
                  <a:ext uri="{0D108BD9-81ED-4DB2-BD59-A6C34878D82A}">
                    <a16:rowId xmlns:a16="http://schemas.microsoft.com/office/drawing/2014/main" val="3876843136"/>
                  </a:ext>
                </a:extLst>
              </a:tr>
              <a:tr h="1121749">
                <a:tc>
                  <a:txBody>
                    <a:bodyPr/>
                    <a:lstStyle/>
                    <a:p>
                      <a:pPr algn="ctr"/>
                      <a:r>
                        <a:rPr lang="en-IN" sz="1200" dirty="0"/>
                        <a:t>4.</a:t>
                      </a:r>
                    </a:p>
                  </a:txBody>
                  <a:tcPr marL="45720" marR="4572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200" dirty="0"/>
                        <a:t>8 ms</a:t>
                      </a:r>
                      <a:endParaRPr lang="en-IN" sz="1200" b="1" dirty="0"/>
                    </a:p>
                  </a:txBody>
                  <a:tcPr marL="45720" marR="4572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Removed dropout layers, changed input image size from (224,224) to (32,32), reduced the number of pooling layers due to simpler architecture and lesser input parameters.</a:t>
                      </a:r>
                      <a:endParaRPr lang="en-IN" sz="1200" b="1" dirty="0"/>
                    </a:p>
                  </a:txBody>
                  <a:tcPr marL="45720" marR="45720" anchor="ctr"/>
                </a:tc>
                <a:extLst>
                  <a:ext uri="{0D108BD9-81ED-4DB2-BD59-A6C34878D82A}">
                    <a16:rowId xmlns:a16="http://schemas.microsoft.com/office/drawing/2014/main" val="1165697391"/>
                  </a:ext>
                </a:extLst>
              </a:tr>
            </a:tbl>
          </a:graphicData>
        </a:graphic>
      </p:graphicFrame>
      <p:graphicFrame>
        <p:nvGraphicFramePr>
          <p:cNvPr id="2" name="Table 1">
            <a:extLst>
              <a:ext uri="{FF2B5EF4-FFF2-40B4-BE49-F238E27FC236}">
                <a16:creationId xmlns:a16="http://schemas.microsoft.com/office/drawing/2014/main" id="{E1A4683B-5D8E-118D-656C-62740605E277}"/>
              </a:ext>
            </a:extLst>
          </p:cNvPr>
          <p:cNvGraphicFramePr>
            <a:graphicFrameLocks noGrp="1"/>
          </p:cNvGraphicFramePr>
          <p:nvPr>
            <p:extLst>
              <p:ext uri="{D42A27DB-BD31-4B8C-83A1-F6EECF244321}">
                <p14:modId xmlns:p14="http://schemas.microsoft.com/office/powerpoint/2010/main" val="248636056"/>
              </p:ext>
            </p:extLst>
          </p:nvPr>
        </p:nvGraphicFramePr>
        <p:xfrm>
          <a:off x="8822705" y="525294"/>
          <a:ext cx="2733473" cy="5711877"/>
        </p:xfrm>
        <a:graphic>
          <a:graphicData uri="http://schemas.openxmlformats.org/drawingml/2006/table">
            <a:tbl>
              <a:tblPr firstRow="1" bandRow="1">
                <a:tableStyleId>{5C22544A-7EE6-4342-B048-85BDC9FD1C3A}</a:tableStyleId>
              </a:tblPr>
              <a:tblGrid>
                <a:gridCol w="2733473">
                  <a:extLst>
                    <a:ext uri="{9D8B030D-6E8A-4147-A177-3AD203B41FA5}">
                      <a16:colId xmlns:a16="http://schemas.microsoft.com/office/drawing/2014/main" val="181152509"/>
                    </a:ext>
                  </a:extLst>
                </a:gridCol>
              </a:tblGrid>
              <a:tr h="1300003">
                <a:tc>
                  <a:txBody>
                    <a:bodyPr/>
                    <a:lstStyle/>
                    <a:p>
                      <a:pPr algn="ctr"/>
                      <a:r>
                        <a:rPr lang="en-IN" sz="1200" dirty="0"/>
                        <a:t>Testing Accuracy</a:t>
                      </a:r>
                    </a:p>
                  </a:txBody>
                  <a:tcPr marL="45720" marR="45720" anchor="ctr"/>
                </a:tc>
                <a:extLst>
                  <a:ext uri="{0D108BD9-81ED-4DB2-BD59-A6C34878D82A}">
                    <a16:rowId xmlns:a16="http://schemas.microsoft.com/office/drawing/2014/main" val="2492485750"/>
                  </a:ext>
                </a:extLst>
              </a:tr>
              <a:tr h="1016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200" dirty="0"/>
                        <a:t>89.69%</a:t>
                      </a:r>
                    </a:p>
                  </a:txBody>
                  <a:tcPr marL="45720" marR="45720" anchor="ctr"/>
                </a:tc>
                <a:extLst>
                  <a:ext uri="{0D108BD9-81ED-4DB2-BD59-A6C34878D82A}">
                    <a16:rowId xmlns:a16="http://schemas.microsoft.com/office/drawing/2014/main" val="39344366"/>
                  </a:ext>
                </a:extLst>
              </a:tr>
              <a:tr h="113701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200" dirty="0"/>
                        <a:t>94.33%</a:t>
                      </a:r>
                    </a:p>
                  </a:txBody>
                  <a:tcPr marL="45720" marR="45720" anchor="ctr"/>
                </a:tc>
                <a:extLst>
                  <a:ext uri="{0D108BD9-81ED-4DB2-BD59-A6C34878D82A}">
                    <a16:rowId xmlns:a16="http://schemas.microsoft.com/office/drawing/2014/main" val="1707117126"/>
                  </a:ext>
                </a:extLst>
              </a:tr>
              <a:tr h="113701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200" dirty="0"/>
                        <a:t>96.56%</a:t>
                      </a:r>
                    </a:p>
                    <a:p>
                      <a:pPr algn="ctr"/>
                      <a:endParaRPr lang="en-IN" sz="1200" dirty="0"/>
                    </a:p>
                  </a:txBody>
                  <a:tcPr marL="45720" marR="45720" anchor="ctr"/>
                </a:tc>
                <a:extLst>
                  <a:ext uri="{0D108BD9-81ED-4DB2-BD59-A6C34878D82A}">
                    <a16:rowId xmlns:a16="http://schemas.microsoft.com/office/drawing/2014/main" val="3087803019"/>
                  </a:ext>
                </a:extLst>
              </a:tr>
              <a:tr h="112174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IN" sz="1200" dirty="0"/>
                        <a:t>99.31% </a:t>
                      </a:r>
                    </a:p>
                    <a:p>
                      <a:pPr algn="ctr"/>
                      <a:endParaRPr lang="en-IN" sz="1200" b="0" dirty="0"/>
                    </a:p>
                  </a:txBody>
                  <a:tcPr marL="45720" marR="45720" anchor="ctr"/>
                </a:tc>
                <a:extLst>
                  <a:ext uri="{0D108BD9-81ED-4DB2-BD59-A6C34878D82A}">
                    <a16:rowId xmlns:a16="http://schemas.microsoft.com/office/drawing/2014/main" val="732185426"/>
                  </a:ext>
                </a:extLst>
              </a:tr>
            </a:tbl>
          </a:graphicData>
        </a:graphic>
      </p:graphicFrame>
    </p:spTree>
    <p:extLst>
      <p:ext uri="{BB962C8B-B14F-4D97-AF65-F5344CB8AC3E}">
        <p14:creationId xmlns:p14="http://schemas.microsoft.com/office/powerpoint/2010/main" val="3065385224"/>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B75CFAE4-2D57-F09D-786F-94ACEF0AFD51}"/>
              </a:ext>
            </a:extLst>
          </p:cNvPr>
          <p:cNvSpPr>
            <a:spLocks/>
          </p:cNvSpPr>
          <p:nvPr/>
        </p:nvSpPr>
        <p:spPr bwMode="auto">
          <a:xfrm flipH="1">
            <a:off x="4087106" y="2526458"/>
            <a:ext cx="5960284" cy="3152619"/>
          </a:xfrm>
          <a:custGeom>
            <a:avLst/>
            <a:gdLst>
              <a:gd name="connsiteX0" fmla="*/ 5696373 w 6888595"/>
              <a:gd name="connsiteY0" fmla="*/ 0 h 3643637"/>
              <a:gd name="connsiteX1" fmla="*/ 6888595 w 6888595"/>
              <a:gd name="connsiteY1" fmla="*/ 1193168 h 3643637"/>
              <a:gd name="connsiteX2" fmla="*/ 5696373 w 6888595"/>
              <a:gd name="connsiteY2" fmla="*/ 2386336 h 3643637"/>
              <a:gd name="connsiteX3" fmla="*/ 5696373 w 6888595"/>
              <a:gd name="connsiteY3" fmla="*/ 1847816 h 3643637"/>
              <a:gd name="connsiteX4" fmla="*/ 5459154 w 6888595"/>
              <a:gd name="connsiteY4" fmla="*/ 1841818 h 3643637"/>
              <a:gd name="connsiteX5" fmla="*/ 290745 w 6888595"/>
              <a:gd name="connsiteY5" fmla="*/ 3446176 h 3643637"/>
              <a:gd name="connsiteX6" fmla="*/ 15696 w 6888595"/>
              <a:gd name="connsiteY6" fmla="*/ 3643637 h 3643637"/>
              <a:gd name="connsiteX7" fmla="*/ 0 w 6888595"/>
              <a:gd name="connsiteY7" fmla="*/ 3620357 h 3643637"/>
              <a:gd name="connsiteX8" fmla="*/ 174181 w 6888595"/>
              <a:gd name="connsiteY8" fmla="*/ 3419276 h 3643637"/>
              <a:gd name="connsiteX9" fmla="*/ 5452650 w 6888595"/>
              <a:gd name="connsiteY9" fmla="*/ 549071 h 3643637"/>
              <a:gd name="connsiteX10" fmla="*/ 5696373 w 6888595"/>
              <a:gd name="connsiteY10" fmla="*/ 516150 h 364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88595" h="3643637">
                <a:moveTo>
                  <a:pt x="5696373" y="0"/>
                </a:moveTo>
                <a:lnTo>
                  <a:pt x="6888595" y="1193168"/>
                </a:lnTo>
                <a:lnTo>
                  <a:pt x="5696373" y="2386336"/>
                </a:lnTo>
                <a:lnTo>
                  <a:pt x="5696373" y="1847816"/>
                </a:lnTo>
                <a:lnTo>
                  <a:pt x="5459154" y="1841818"/>
                </a:lnTo>
                <a:cubicBezTo>
                  <a:pt x="3540338" y="1841818"/>
                  <a:pt x="1759891" y="2434249"/>
                  <a:pt x="290745" y="3446176"/>
                </a:cubicBezTo>
                <a:lnTo>
                  <a:pt x="15696" y="3643637"/>
                </a:lnTo>
                <a:lnTo>
                  <a:pt x="0" y="3620357"/>
                </a:lnTo>
                <a:lnTo>
                  <a:pt x="174181" y="3419276"/>
                </a:lnTo>
                <a:cubicBezTo>
                  <a:pt x="1530023" y="1927517"/>
                  <a:pt x="3373426" y="886869"/>
                  <a:pt x="5452650" y="549071"/>
                </a:cubicBezTo>
                <a:lnTo>
                  <a:pt x="5696373" y="516150"/>
                </a:lnTo>
                <a:close/>
              </a:path>
            </a:pathLst>
          </a:custGeom>
          <a:solidFill>
            <a:srgbClr val="121416"/>
          </a:solidFill>
          <a:ln>
            <a:noFill/>
          </a:ln>
          <a:effectLst>
            <a:outerShdw blurRad="5461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reeform: Shape 2">
            <a:extLst>
              <a:ext uri="{FF2B5EF4-FFF2-40B4-BE49-F238E27FC236}">
                <a16:creationId xmlns:a16="http://schemas.microsoft.com/office/drawing/2014/main" id="{62A8D298-9BA9-9632-42FE-3CFA8D94C9DC}"/>
              </a:ext>
            </a:extLst>
          </p:cNvPr>
          <p:cNvSpPr>
            <a:spLocks/>
          </p:cNvSpPr>
          <p:nvPr/>
        </p:nvSpPr>
        <p:spPr bwMode="auto">
          <a:xfrm rot="20700000" flipH="1">
            <a:off x="8596455" y="5232326"/>
            <a:ext cx="1317022" cy="696621"/>
          </a:xfrm>
          <a:custGeom>
            <a:avLst/>
            <a:gdLst>
              <a:gd name="connsiteX0" fmla="*/ 1319862 w 1596102"/>
              <a:gd name="connsiteY0" fmla="*/ 0 h 844237"/>
              <a:gd name="connsiteX1" fmla="*/ 1596102 w 1596102"/>
              <a:gd name="connsiteY1" fmla="*/ 276459 h 844237"/>
              <a:gd name="connsiteX2" fmla="*/ 1319862 w 1596102"/>
              <a:gd name="connsiteY2" fmla="*/ 552919 h 844237"/>
              <a:gd name="connsiteX3" fmla="*/ 1319862 w 1596102"/>
              <a:gd name="connsiteY3" fmla="*/ 428143 h 844237"/>
              <a:gd name="connsiteX4" fmla="*/ 1264898 w 1596102"/>
              <a:gd name="connsiteY4" fmla="*/ 426753 h 844237"/>
              <a:gd name="connsiteX5" fmla="*/ 67366 w 1596102"/>
              <a:gd name="connsiteY5" fmla="*/ 798485 h 844237"/>
              <a:gd name="connsiteX6" fmla="*/ 3637 w 1596102"/>
              <a:gd name="connsiteY6" fmla="*/ 844237 h 844237"/>
              <a:gd name="connsiteX7" fmla="*/ 0 w 1596102"/>
              <a:gd name="connsiteY7" fmla="*/ 838843 h 844237"/>
              <a:gd name="connsiteX8" fmla="*/ 40358 w 1596102"/>
              <a:gd name="connsiteY8" fmla="*/ 792252 h 844237"/>
              <a:gd name="connsiteX9" fmla="*/ 1263391 w 1596102"/>
              <a:gd name="connsiteY9" fmla="*/ 127221 h 844237"/>
              <a:gd name="connsiteX10" fmla="*/ 1319862 w 1596102"/>
              <a:gd name="connsiteY10" fmla="*/ 119592 h 8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102" h="844237">
                <a:moveTo>
                  <a:pt x="1319862" y="0"/>
                </a:moveTo>
                <a:lnTo>
                  <a:pt x="1596102" y="276459"/>
                </a:lnTo>
                <a:lnTo>
                  <a:pt x="1319862" y="552919"/>
                </a:lnTo>
                <a:lnTo>
                  <a:pt x="1319862" y="428143"/>
                </a:lnTo>
                <a:lnTo>
                  <a:pt x="1264898" y="426753"/>
                </a:lnTo>
                <a:cubicBezTo>
                  <a:pt x="820304" y="426752"/>
                  <a:pt x="407770" y="564020"/>
                  <a:pt x="67366" y="798485"/>
                </a:cubicBezTo>
                <a:lnTo>
                  <a:pt x="3637" y="844237"/>
                </a:lnTo>
                <a:lnTo>
                  <a:pt x="0" y="838843"/>
                </a:lnTo>
                <a:lnTo>
                  <a:pt x="40358" y="792252"/>
                </a:lnTo>
                <a:cubicBezTo>
                  <a:pt x="354509" y="446609"/>
                  <a:pt x="781630" y="205489"/>
                  <a:pt x="1263391" y="127221"/>
                </a:cubicBezTo>
                <a:lnTo>
                  <a:pt x="1319862" y="119592"/>
                </a:lnTo>
                <a:close/>
              </a:path>
            </a:pathLst>
          </a:custGeom>
          <a:solidFill>
            <a:srgbClr val="121416"/>
          </a:solidFill>
          <a:ln>
            <a:noFill/>
          </a:ln>
          <a:effectLst>
            <a:outerShdw blurRad="5461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1E605BED-F818-E869-4594-43B398283546}"/>
              </a:ext>
            </a:extLst>
          </p:cNvPr>
          <p:cNvSpPr>
            <a:spLocks/>
          </p:cNvSpPr>
          <p:nvPr/>
        </p:nvSpPr>
        <p:spPr bwMode="auto">
          <a:xfrm rot="2031887" flipH="1">
            <a:off x="7869465" y="3389562"/>
            <a:ext cx="2779470" cy="1470167"/>
          </a:xfrm>
          <a:custGeom>
            <a:avLst/>
            <a:gdLst>
              <a:gd name="connsiteX0" fmla="*/ 2004063 w 2423503"/>
              <a:gd name="connsiteY0" fmla="*/ 0 h 1281883"/>
              <a:gd name="connsiteX1" fmla="*/ 2423503 w 2423503"/>
              <a:gd name="connsiteY1" fmla="*/ 419773 h 1281883"/>
              <a:gd name="connsiteX2" fmla="*/ 2004063 w 2423503"/>
              <a:gd name="connsiteY2" fmla="*/ 839546 h 1281883"/>
              <a:gd name="connsiteX3" fmla="*/ 2004063 w 2423503"/>
              <a:gd name="connsiteY3" fmla="*/ 650088 h 1281883"/>
              <a:gd name="connsiteX4" fmla="*/ 1920606 w 2423503"/>
              <a:gd name="connsiteY4" fmla="*/ 647977 h 1281883"/>
              <a:gd name="connsiteX5" fmla="*/ 102288 w 2423503"/>
              <a:gd name="connsiteY5" fmla="*/ 1212413 h 1281883"/>
              <a:gd name="connsiteX6" fmla="*/ 5522 w 2423503"/>
              <a:gd name="connsiteY6" fmla="*/ 1281883 h 1281883"/>
              <a:gd name="connsiteX7" fmla="*/ 0 w 2423503"/>
              <a:gd name="connsiteY7" fmla="*/ 1273692 h 1281883"/>
              <a:gd name="connsiteX8" fmla="*/ 61279 w 2423503"/>
              <a:gd name="connsiteY8" fmla="*/ 1202949 h 1281883"/>
              <a:gd name="connsiteX9" fmla="*/ 1918318 w 2423503"/>
              <a:gd name="connsiteY9" fmla="*/ 193171 h 1281883"/>
              <a:gd name="connsiteX10" fmla="*/ 2004063 w 2423503"/>
              <a:gd name="connsiteY10" fmla="*/ 181589 h 128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3503" h="1281883">
                <a:moveTo>
                  <a:pt x="2004063" y="0"/>
                </a:moveTo>
                <a:lnTo>
                  <a:pt x="2423503" y="419773"/>
                </a:lnTo>
                <a:lnTo>
                  <a:pt x="2004063" y="839546"/>
                </a:lnTo>
                <a:lnTo>
                  <a:pt x="2004063" y="650088"/>
                </a:lnTo>
                <a:lnTo>
                  <a:pt x="1920606" y="647977"/>
                </a:lnTo>
                <a:cubicBezTo>
                  <a:pt x="1245540" y="647977"/>
                  <a:pt x="619154" y="856403"/>
                  <a:pt x="102288" y="1212413"/>
                </a:cubicBezTo>
                <a:lnTo>
                  <a:pt x="5522" y="1281883"/>
                </a:lnTo>
                <a:lnTo>
                  <a:pt x="0" y="1273692"/>
                </a:lnTo>
                <a:lnTo>
                  <a:pt x="61279" y="1202949"/>
                </a:lnTo>
                <a:cubicBezTo>
                  <a:pt x="538283" y="678128"/>
                  <a:pt x="1186818" y="312013"/>
                  <a:pt x="1918318" y="193171"/>
                </a:cubicBezTo>
                <a:lnTo>
                  <a:pt x="2004063" y="181589"/>
                </a:lnTo>
                <a:close/>
              </a:path>
            </a:pathLst>
          </a:custGeom>
          <a:solidFill>
            <a:srgbClr val="121416"/>
          </a:solidFill>
          <a:ln>
            <a:noFill/>
          </a:ln>
          <a:effectLst>
            <a:outerShdw blurRad="5461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A2CB2F7-1D08-886A-E3F4-47E4041140CE}"/>
              </a:ext>
            </a:extLst>
          </p:cNvPr>
          <p:cNvSpPr/>
          <p:nvPr/>
        </p:nvSpPr>
        <p:spPr>
          <a:xfrm>
            <a:off x="3932693" y="1528216"/>
            <a:ext cx="2366754" cy="338554"/>
          </a:xfrm>
          <a:prstGeom prst="rect">
            <a:avLst/>
          </a:prstGeom>
          <a:scene3d>
            <a:camera prst="orthographicFront"/>
            <a:lightRig rig="threePt" dir="t"/>
          </a:scene3d>
        </p:spPr>
        <p:txBody>
          <a:bodyPr wrap="square">
            <a:spAutoFit/>
          </a:bodyPr>
          <a:lstStyle/>
          <a:p>
            <a:r>
              <a:rPr lang="en-US" sz="1600" dirty="0">
                <a:solidFill>
                  <a:schemeClr val="bg1"/>
                </a:solidFill>
                <a:latin typeface="+mj-lt"/>
              </a:rPr>
              <a:t>5.</a:t>
            </a:r>
          </a:p>
        </p:txBody>
      </p:sp>
      <p:sp>
        <p:nvSpPr>
          <p:cNvPr id="10" name="Rectangle 9">
            <a:extLst>
              <a:ext uri="{FF2B5EF4-FFF2-40B4-BE49-F238E27FC236}">
                <a16:creationId xmlns:a16="http://schemas.microsoft.com/office/drawing/2014/main" id="{339C2EB7-9AF4-1330-489E-E9910002D283}"/>
              </a:ext>
            </a:extLst>
          </p:cNvPr>
          <p:cNvSpPr/>
          <p:nvPr/>
        </p:nvSpPr>
        <p:spPr>
          <a:xfrm>
            <a:off x="3455796" y="1838594"/>
            <a:ext cx="2386451" cy="623119"/>
          </a:xfrm>
          <a:prstGeom prst="rect">
            <a:avLst/>
          </a:prstGeom>
          <a:scene3d>
            <a:camera prst="orthographicFront"/>
            <a:lightRig rig="threePt" dir="t"/>
          </a:scene3d>
        </p:spPr>
        <p:txBody>
          <a:bodyPr wrap="square">
            <a:spAutoFit/>
          </a:bodyPr>
          <a:lstStyle/>
          <a:p>
            <a:pPr algn="r">
              <a:lnSpc>
                <a:spcPct val="130000"/>
              </a:lnSpc>
            </a:pPr>
            <a:r>
              <a:rPr lang="en-US" sz="1400" dirty="0">
                <a:solidFill>
                  <a:schemeClr val="bg1"/>
                </a:solidFill>
                <a:ea typeface="Open Sans" panose="020B0606030504020204" pitchFamily="34" charset="0"/>
                <a:cs typeface="Open Sans" panose="020B0606030504020204" pitchFamily="34" charset="0"/>
              </a:rPr>
              <a:t>Data is sent to model and O/P is generated</a:t>
            </a:r>
          </a:p>
        </p:txBody>
      </p:sp>
      <p:sp>
        <p:nvSpPr>
          <p:cNvPr id="11" name="Rectangle 10">
            <a:extLst>
              <a:ext uri="{FF2B5EF4-FFF2-40B4-BE49-F238E27FC236}">
                <a16:creationId xmlns:a16="http://schemas.microsoft.com/office/drawing/2014/main" id="{A7C1CDE7-D8D2-0454-73E7-4636CA46B625}"/>
              </a:ext>
            </a:extLst>
          </p:cNvPr>
          <p:cNvSpPr/>
          <p:nvPr/>
        </p:nvSpPr>
        <p:spPr>
          <a:xfrm>
            <a:off x="3315925" y="4808291"/>
            <a:ext cx="2366754" cy="338554"/>
          </a:xfrm>
          <a:prstGeom prst="rect">
            <a:avLst/>
          </a:prstGeom>
          <a:scene3d>
            <a:camera prst="orthographicFront"/>
            <a:lightRig rig="threePt" dir="t"/>
          </a:scene3d>
        </p:spPr>
        <p:txBody>
          <a:bodyPr wrap="square">
            <a:spAutoFit/>
          </a:bodyPr>
          <a:lstStyle/>
          <a:p>
            <a:pPr algn="r"/>
            <a:r>
              <a:rPr lang="en-US" sz="1600" dirty="0">
                <a:solidFill>
                  <a:schemeClr val="bg1"/>
                </a:solidFill>
                <a:latin typeface="+mj-lt"/>
              </a:rPr>
              <a:t>4.</a:t>
            </a:r>
          </a:p>
        </p:txBody>
      </p:sp>
      <p:sp>
        <p:nvSpPr>
          <p:cNvPr id="12" name="Rectangle 11">
            <a:extLst>
              <a:ext uri="{FF2B5EF4-FFF2-40B4-BE49-F238E27FC236}">
                <a16:creationId xmlns:a16="http://schemas.microsoft.com/office/drawing/2014/main" id="{0357E604-FD05-6C2A-8C50-70F086CDB577}"/>
              </a:ext>
            </a:extLst>
          </p:cNvPr>
          <p:cNvSpPr/>
          <p:nvPr/>
        </p:nvSpPr>
        <p:spPr>
          <a:xfrm>
            <a:off x="3296227" y="5103924"/>
            <a:ext cx="2386451" cy="623119"/>
          </a:xfrm>
          <a:prstGeom prst="rect">
            <a:avLst/>
          </a:prstGeom>
          <a:scene3d>
            <a:camera prst="orthographicFront"/>
            <a:lightRig rig="threePt" dir="t"/>
          </a:scene3d>
        </p:spPr>
        <p:txBody>
          <a:bodyPr wrap="square">
            <a:spAutoFit/>
          </a:bodyPr>
          <a:lstStyle/>
          <a:p>
            <a:pPr algn="r">
              <a:lnSpc>
                <a:spcPct val="130000"/>
              </a:lnSpc>
            </a:pPr>
            <a:r>
              <a:rPr lang="en-US" sz="1400" dirty="0">
                <a:solidFill>
                  <a:schemeClr val="bg1"/>
                </a:solidFill>
                <a:ea typeface="Open Sans" panose="020B0606030504020204" pitchFamily="34" charset="0"/>
                <a:cs typeface="Open Sans" panose="020B0606030504020204" pitchFamily="34" charset="0"/>
              </a:rPr>
              <a:t>Data Transformations</a:t>
            </a:r>
          </a:p>
          <a:p>
            <a:pPr algn="r">
              <a:lnSpc>
                <a:spcPct val="130000"/>
              </a:lnSpc>
            </a:pPr>
            <a:r>
              <a:rPr lang="en-US" sz="1400" dirty="0">
                <a:solidFill>
                  <a:schemeClr val="bg1"/>
                </a:solidFill>
                <a:ea typeface="Open Sans" panose="020B0606030504020204" pitchFamily="34" charset="0"/>
                <a:cs typeface="Open Sans" panose="020B0606030504020204" pitchFamily="34" charset="0"/>
              </a:rPr>
              <a:t>(resizing, etc.)</a:t>
            </a:r>
          </a:p>
        </p:txBody>
      </p:sp>
      <p:sp>
        <p:nvSpPr>
          <p:cNvPr id="13" name="Rectangle 12">
            <a:extLst>
              <a:ext uri="{FF2B5EF4-FFF2-40B4-BE49-F238E27FC236}">
                <a16:creationId xmlns:a16="http://schemas.microsoft.com/office/drawing/2014/main" id="{A506291C-C5A2-48C6-62D8-4C51F821C789}"/>
              </a:ext>
            </a:extLst>
          </p:cNvPr>
          <p:cNvSpPr/>
          <p:nvPr/>
        </p:nvSpPr>
        <p:spPr>
          <a:xfrm>
            <a:off x="5985831" y="4952169"/>
            <a:ext cx="2366754" cy="338554"/>
          </a:xfrm>
          <a:prstGeom prst="rect">
            <a:avLst/>
          </a:prstGeom>
          <a:scene3d>
            <a:camera prst="orthographicFront"/>
            <a:lightRig rig="threePt" dir="t"/>
          </a:scene3d>
        </p:spPr>
        <p:txBody>
          <a:bodyPr wrap="square">
            <a:spAutoFit/>
          </a:bodyPr>
          <a:lstStyle/>
          <a:p>
            <a:pPr algn="r"/>
            <a:r>
              <a:rPr lang="en-US" sz="1600" dirty="0">
                <a:solidFill>
                  <a:schemeClr val="bg1"/>
                </a:solidFill>
                <a:latin typeface="+mj-lt"/>
              </a:rPr>
              <a:t>2.</a:t>
            </a:r>
          </a:p>
        </p:txBody>
      </p:sp>
      <p:sp>
        <p:nvSpPr>
          <p:cNvPr id="14" name="Rectangle 13">
            <a:extLst>
              <a:ext uri="{FF2B5EF4-FFF2-40B4-BE49-F238E27FC236}">
                <a16:creationId xmlns:a16="http://schemas.microsoft.com/office/drawing/2014/main" id="{FACE72B9-9D8E-A824-DD62-A6B926A484CB}"/>
              </a:ext>
            </a:extLst>
          </p:cNvPr>
          <p:cNvSpPr/>
          <p:nvPr/>
        </p:nvSpPr>
        <p:spPr>
          <a:xfrm>
            <a:off x="5966133" y="5247802"/>
            <a:ext cx="2386451" cy="343043"/>
          </a:xfrm>
          <a:prstGeom prst="rect">
            <a:avLst/>
          </a:prstGeom>
          <a:scene3d>
            <a:camera prst="orthographicFront"/>
            <a:lightRig rig="threePt" dir="t"/>
          </a:scene3d>
        </p:spPr>
        <p:txBody>
          <a:bodyPr wrap="square">
            <a:spAutoFit/>
          </a:bodyPr>
          <a:lstStyle/>
          <a:p>
            <a:pPr algn="r">
              <a:lnSpc>
                <a:spcPct val="130000"/>
              </a:lnSpc>
            </a:pPr>
            <a:r>
              <a:rPr lang="en-US" sz="1400" dirty="0">
                <a:solidFill>
                  <a:schemeClr val="bg1"/>
                </a:solidFill>
                <a:ea typeface="Open Sans" panose="020B0606030504020204" pitchFamily="34" charset="0"/>
                <a:cs typeface="Open Sans" panose="020B0606030504020204" pitchFamily="34" charset="0"/>
              </a:rPr>
              <a:t>Model Loading(CNN)</a:t>
            </a:r>
          </a:p>
        </p:txBody>
      </p:sp>
      <p:sp>
        <p:nvSpPr>
          <p:cNvPr id="15" name="Rectangle 14">
            <a:extLst>
              <a:ext uri="{FF2B5EF4-FFF2-40B4-BE49-F238E27FC236}">
                <a16:creationId xmlns:a16="http://schemas.microsoft.com/office/drawing/2014/main" id="{AE83A973-9FD7-70FC-E81A-2726FCB6838E}"/>
              </a:ext>
            </a:extLst>
          </p:cNvPr>
          <p:cNvSpPr/>
          <p:nvPr/>
        </p:nvSpPr>
        <p:spPr>
          <a:xfrm>
            <a:off x="6617645" y="1965687"/>
            <a:ext cx="2366754" cy="338554"/>
          </a:xfrm>
          <a:prstGeom prst="rect">
            <a:avLst/>
          </a:prstGeom>
          <a:scene3d>
            <a:camera prst="orthographicFront"/>
            <a:lightRig rig="threePt" dir="t"/>
          </a:scene3d>
        </p:spPr>
        <p:txBody>
          <a:bodyPr wrap="square">
            <a:spAutoFit/>
          </a:bodyPr>
          <a:lstStyle/>
          <a:p>
            <a:r>
              <a:rPr lang="en-US" sz="1600" dirty="0">
                <a:solidFill>
                  <a:schemeClr val="bg1"/>
                </a:solidFill>
                <a:latin typeface="+mj-lt"/>
              </a:rPr>
              <a:t>3. </a:t>
            </a:r>
          </a:p>
        </p:txBody>
      </p:sp>
      <p:sp>
        <p:nvSpPr>
          <p:cNvPr id="16" name="Rectangle 15">
            <a:extLst>
              <a:ext uri="{FF2B5EF4-FFF2-40B4-BE49-F238E27FC236}">
                <a16:creationId xmlns:a16="http://schemas.microsoft.com/office/drawing/2014/main" id="{D224DF68-545C-410C-56D2-8695D61021A1}"/>
              </a:ext>
            </a:extLst>
          </p:cNvPr>
          <p:cNvSpPr/>
          <p:nvPr/>
        </p:nvSpPr>
        <p:spPr>
          <a:xfrm>
            <a:off x="6617645" y="2261320"/>
            <a:ext cx="2137379" cy="343043"/>
          </a:xfrm>
          <a:prstGeom prst="rect">
            <a:avLst/>
          </a:prstGeom>
          <a:scene3d>
            <a:camera prst="orthographicFront"/>
            <a:lightRig rig="threePt" dir="t"/>
          </a:scene3d>
        </p:spPr>
        <p:txBody>
          <a:bodyPr wrap="square">
            <a:spAutoFit/>
          </a:bodyPr>
          <a:lstStyle/>
          <a:p>
            <a:pPr>
              <a:lnSpc>
                <a:spcPct val="130000"/>
              </a:lnSpc>
            </a:pPr>
            <a:r>
              <a:rPr lang="en-US" sz="1400" dirty="0">
                <a:solidFill>
                  <a:schemeClr val="bg1"/>
                </a:solidFill>
                <a:ea typeface="Open Sans" panose="020B0606030504020204" pitchFamily="34" charset="0"/>
                <a:cs typeface="Open Sans" panose="020B0606030504020204" pitchFamily="34" charset="0"/>
              </a:rPr>
              <a:t>Real time Image Capture</a:t>
            </a:r>
          </a:p>
        </p:txBody>
      </p:sp>
      <p:sp>
        <p:nvSpPr>
          <p:cNvPr id="17" name="Rectangle 16">
            <a:extLst>
              <a:ext uri="{FF2B5EF4-FFF2-40B4-BE49-F238E27FC236}">
                <a16:creationId xmlns:a16="http://schemas.microsoft.com/office/drawing/2014/main" id="{EFC2FA42-97A0-F5B5-D023-AF147D31C383}"/>
              </a:ext>
            </a:extLst>
          </p:cNvPr>
          <p:cNvSpPr/>
          <p:nvPr/>
        </p:nvSpPr>
        <p:spPr>
          <a:xfrm>
            <a:off x="9114821" y="3221658"/>
            <a:ext cx="2366754" cy="338554"/>
          </a:xfrm>
          <a:prstGeom prst="rect">
            <a:avLst/>
          </a:prstGeom>
          <a:scene3d>
            <a:camera prst="orthographicFront"/>
            <a:lightRig rig="threePt" dir="t"/>
          </a:scene3d>
        </p:spPr>
        <p:txBody>
          <a:bodyPr wrap="square">
            <a:spAutoFit/>
          </a:bodyPr>
          <a:lstStyle/>
          <a:p>
            <a:r>
              <a:rPr lang="en-US" sz="1600" dirty="0">
                <a:solidFill>
                  <a:schemeClr val="bg1"/>
                </a:solidFill>
                <a:latin typeface="+mj-lt"/>
              </a:rPr>
              <a:t>1.</a:t>
            </a:r>
          </a:p>
        </p:txBody>
      </p:sp>
      <p:sp>
        <p:nvSpPr>
          <p:cNvPr id="18" name="Rectangle 17">
            <a:extLst>
              <a:ext uri="{FF2B5EF4-FFF2-40B4-BE49-F238E27FC236}">
                <a16:creationId xmlns:a16="http://schemas.microsoft.com/office/drawing/2014/main" id="{350E552B-F76C-9222-A212-9F321D5AC0A4}"/>
              </a:ext>
            </a:extLst>
          </p:cNvPr>
          <p:cNvSpPr/>
          <p:nvPr/>
        </p:nvSpPr>
        <p:spPr>
          <a:xfrm>
            <a:off x="9114821" y="3517291"/>
            <a:ext cx="2137379" cy="343043"/>
          </a:xfrm>
          <a:prstGeom prst="rect">
            <a:avLst/>
          </a:prstGeom>
          <a:scene3d>
            <a:camera prst="orthographicFront"/>
            <a:lightRig rig="threePt" dir="t"/>
          </a:scene3d>
        </p:spPr>
        <p:txBody>
          <a:bodyPr wrap="square">
            <a:spAutoFit/>
          </a:bodyPr>
          <a:lstStyle/>
          <a:p>
            <a:pPr>
              <a:lnSpc>
                <a:spcPct val="130000"/>
              </a:lnSpc>
            </a:pPr>
            <a:r>
              <a:rPr lang="en-US" sz="1400" dirty="0">
                <a:solidFill>
                  <a:schemeClr val="bg1"/>
                </a:solidFill>
                <a:ea typeface="Open Sans" panose="020B0606030504020204" pitchFamily="34" charset="0"/>
                <a:cs typeface="Open Sans" panose="020B0606030504020204" pitchFamily="34" charset="0"/>
              </a:rPr>
              <a:t>Importing Libraries</a:t>
            </a:r>
          </a:p>
        </p:txBody>
      </p:sp>
      <p:sp>
        <p:nvSpPr>
          <p:cNvPr id="19" name="Oval 18">
            <a:extLst>
              <a:ext uri="{FF2B5EF4-FFF2-40B4-BE49-F238E27FC236}">
                <a16:creationId xmlns:a16="http://schemas.microsoft.com/office/drawing/2014/main" id="{133BD60F-1B53-E7CD-F849-9FC3198BD532}"/>
              </a:ext>
            </a:extLst>
          </p:cNvPr>
          <p:cNvSpPr/>
          <p:nvPr/>
        </p:nvSpPr>
        <p:spPr>
          <a:xfrm flipH="1">
            <a:off x="9108774" y="4893139"/>
            <a:ext cx="156561" cy="156561"/>
          </a:xfrm>
          <a:prstGeom prst="ellipse">
            <a:avLst/>
          </a:prstGeom>
          <a:solidFill>
            <a:schemeClr val="accent5"/>
          </a:solidFill>
          <a:ln>
            <a:noFill/>
          </a:ln>
          <a:effectLst>
            <a:outerShdw blurRad="381000" dist="152400" dir="5400000" algn="t" rotWithShape="0">
              <a:schemeClr val="accent5">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0" name="Oval 19">
            <a:extLst>
              <a:ext uri="{FF2B5EF4-FFF2-40B4-BE49-F238E27FC236}">
                <a16:creationId xmlns:a16="http://schemas.microsoft.com/office/drawing/2014/main" id="{20754449-E47D-C3D5-3234-D2B7E165023D}"/>
              </a:ext>
            </a:extLst>
          </p:cNvPr>
          <p:cNvSpPr/>
          <p:nvPr/>
        </p:nvSpPr>
        <p:spPr>
          <a:xfrm flipH="1">
            <a:off x="7947300" y="4177570"/>
            <a:ext cx="313122" cy="313122"/>
          </a:xfrm>
          <a:prstGeom prst="ellipse">
            <a:avLst/>
          </a:prstGeom>
          <a:solidFill>
            <a:schemeClr val="accent3"/>
          </a:solidFill>
          <a:ln>
            <a:noFill/>
          </a:ln>
          <a:effectLst>
            <a:outerShdw blurRad="381000" dist="152400" dir="5400000" algn="t" rotWithShape="0">
              <a:schemeClr val="accent3">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1" name="Oval 20">
            <a:extLst>
              <a:ext uri="{FF2B5EF4-FFF2-40B4-BE49-F238E27FC236}">
                <a16:creationId xmlns:a16="http://schemas.microsoft.com/office/drawing/2014/main" id="{91A26F08-E695-809B-3908-E279A10C232E}"/>
              </a:ext>
            </a:extLst>
          </p:cNvPr>
          <p:cNvSpPr/>
          <p:nvPr/>
        </p:nvSpPr>
        <p:spPr>
          <a:xfrm flipH="1">
            <a:off x="7173501" y="3768285"/>
            <a:ext cx="469681" cy="469681"/>
          </a:xfrm>
          <a:prstGeom prst="ellipse">
            <a:avLst/>
          </a:prstGeom>
          <a:solidFill>
            <a:schemeClr val="accent2"/>
          </a:solidFill>
          <a:ln>
            <a:noFill/>
          </a:ln>
          <a:effectLst>
            <a:outerShdw blurRad="381000" dist="152400" dir="5400000" algn="t"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2" name="Oval 21">
            <a:extLst>
              <a:ext uri="{FF2B5EF4-FFF2-40B4-BE49-F238E27FC236}">
                <a16:creationId xmlns:a16="http://schemas.microsoft.com/office/drawing/2014/main" id="{491A1A55-B15C-95B7-B05F-80CAF3F19DDA}"/>
              </a:ext>
            </a:extLst>
          </p:cNvPr>
          <p:cNvSpPr/>
          <p:nvPr/>
        </p:nvSpPr>
        <p:spPr>
          <a:xfrm flipH="1">
            <a:off x="6370182" y="3495464"/>
            <a:ext cx="547962" cy="547962"/>
          </a:xfrm>
          <a:prstGeom prst="ellipse">
            <a:avLst/>
          </a:prstGeom>
          <a:ln>
            <a:noFill/>
          </a:ln>
          <a:effectLst>
            <a:outerShdw blurRad="381000" dist="1524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3" name="Oval 22">
            <a:extLst>
              <a:ext uri="{FF2B5EF4-FFF2-40B4-BE49-F238E27FC236}">
                <a16:creationId xmlns:a16="http://schemas.microsoft.com/office/drawing/2014/main" id="{DEB8CB9B-6402-D8FA-9B6B-19C7D14C9B94}"/>
              </a:ext>
            </a:extLst>
          </p:cNvPr>
          <p:cNvSpPr/>
          <p:nvPr/>
        </p:nvSpPr>
        <p:spPr>
          <a:xfrm flipH="1">
            <a:off x="8603549" y="4541407"/>
            <a:ext cx="234841" cy="234841"/>
          </a:xfrm>
          <a:prstGeom prst="ellipse">
            <a:avLst/>
          </a:prstGeom>
          <a:solidFill>
            <a:schemeClr val="accent4"/>
          </a:solidFill>
          <a:ln>
            <a:noFill/>
          </a:ln>
          <a:effectLst>
            <a:outerShdw blurRad="381000" dist="152400" dir="5400000" algn="t" rotWithShape="0">
              <a:schemeClr val="accent4">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4" name="Rectangle 23">
            <a:extLst>
              <a:ext uri="{FF2B5EF4-FFF2-40B4-BE49-F238E27FC236}">
                <a16:creationId xmlns:a16="http://schemas.microsoft.com/office/drawing/2014/main" id="{F85FFC17-48F5-595D-48AA-B6A67D3B1023}"/>
              </a:ext>
            </a:extLst>
          </p:cNvPr>
          <p:cNvSpPr/>
          <p:nvPr/>
        </p:nvSpPr>
        <p:spPr>
          <a:xfrm>
            <a:off x="820701" y="676392"/>
            <a:ext cx="5796944" cy="1015663"/>
          </a:xfrm>
          <a:prstGeom prst="rect">
            <a:avLst/>
          </a:prstGeom>
          <a:noFill/>
        </p:spPr>
        <p:txBody>
          <a:bodyPr wrap="square" rtlCol="0">
            <a:spAutoFit/>
          </a:bodyPr>
          <a:lstStyle/>
          <a:p>
            <a:r>
              <a:rPr lang="en-US" sz="6000" dirty="0">
                <a:solidFill>
                  <a:schemeClr val="bg1"/>
                </a:solidFill>
                <a:latin typeface="+mj-lt"/>
                <a:ea typeface="Inter" panose="020B0502030000000004" pitchFamily="34" charset="0"/>
                <a:cs typeface="Heebo" pitchFamily="2" charset="-79"/>
              </a:rPr>
              <a:t>Real-Time Script</a:t>
            </a:r>
          </a:p>
        </p:txBody>
      </p:sp>
      <p:sp>
        <p:nvSpPr>
          <p:cNvPr id="38" name="Oval 37">
            <a:extLst>
              <a:ext uri="{FF2B5EF4-FFF2-40B4-BE49-F238E27FC236}">
                <a16:creationId xmlns:a16="http://schemas.microsoft.com/office/drawing/2014/main" id="{0D05DCEB-9459-FAE5-5A99-AE9F5964F59F}"/>
              </a:ext>
            </a:extLst>
          </p:cNvPr>
          <p:cNvSpPr/>
          <p:nvPr/>
        </p:nvSpPr>
        <p:spPr>
          <a:xfrm flipH="1">
            <a:off x="5350061" y="3230164"/>
            <a:ext cx="722667" cy="722667"/>
          </a:xfrm>
          <a:prstGeom prst="ellipse">
            <a:avLst/>
          </a:prstGeom>
          <a:solidFill>
            <a:srgbClr val="FFC000"/>
          </a:solidFill>
          <a:ln>
            <a:noFill/>
          </a:ln>
          <a:effectLst>
            <a:outerShdw blurRad="381000" dist="1524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9" name="Rectangle 38">
            <a:extLst>
              <a:ext uri="{FF2B5EF4-FFF2-40B4-BE49-F238E27FC236}">
                <a16:creationId xmlns:a16="http://schemas.microsoft.com/office/drawing/2014/main" id="{DA7614D6-1BCB-7A06-4D1A-E9451C73695D}"/>
              </a:ext>
            </a:extLst>
          </p:cNvPr>
          <p:cNvSpPr/>
          <p:nvPr/>
        </p:nvSpPr>
        <p:spPr>
          <a:xfrm>
            <a:off x="1587543" y="3038023"/>
            <a:ext cx="2366754" cy="338554"/>
          </a:xfrm>
          <a:prstGeom prst="rect">
            <a:avLst/>
          </a:prstGeom>
          <a:scene3d>
            <a:camera prst="orthographicFront"/>
            <a:lightRig rig="threePt" dir="t"/>
          </a:scene3d>
        </p:spPr>
        <p:txBody>
          <a:bodyPr wrap="square">
            <a:spAutoFit/>
          </a:bodyPr>
          <a:lstStyle/>
          <a:p>
            <a:pPr algn="r"/>
            <a:r>
              <a:rPr lang="en-US" sz="1600" dirty="0">
                <a:solidFill>
                  <a:schemeClr val="bg1"/>
                </a:solidFill>
                <a:latin typeface="+mj-lt"/>
              </a:rPr>
              <a:t>6. </a:t>
            </a:r>
          </a:p>
        </p:txBody>
      </p:sp>
      <p:sp>
        <p:nvSpPr>
          <p:cNvPr id="40" name="Rectangle 39">
            <a:extLst>
              <a:ext uri="{FF2B5EF4-FFF2-40B4-BE49-F238E27FC236}">
                <a16:creationId xmlns:a16="http://schemas.microsoft.com/office/drawing/2014/main" id="{5E1EF981-1931-A7D5-2B72-2A6C308E5A4D}"/>
              </a:ext>
            </a:extLst>
          </p:cNvPr>
          <p:cNvSpPr/>
          <p:nvPr/>
        </p:nvSpPr>
        <p:spPr>
          <a:xfrm>
            <a:off x="1515570" y="3292596"/>
            <a:ext cx="2386451" cy="623119"/>
          </a:xfrm>
          <a:prstGeom prst="rect">
            <a:avLst/>
          </a:prstGeom>
          <a:scene3d>
            <a:camera prst="orthographicFront"/>
            <a:lightRig rig="threePt" dir="t"/>
          </a:scene3d>
        </p:spPr>
        <p:txBody>
          <a:bodyPr wrap="square">
            <a:spAutoFit/>
          </a:bodyPr>
          <a:lstStyle/>
          <a:p>
            <a:pPr algn="r">
              <a:lnSpc>
                <a:spcPct val="130000"/>
              </a:lnSpc>
            </a:pPr>
            <a:r>
              <a:rPr lang="en-US" sz="1400" dirty="0">
                <a:solidFill>
                  <a:schemeClr val="bg1"/>
                </a:solidFill>
                <a:ea typeface="Open Sans" panose="020B0606030504020204" pitchFamily="34" charset="0"/>
                <a:cs typeface="Open Sans" panose="020B0606030504020204" pitchFamily="34" charset="0"/>
              </a:rPr>
              <a:t>Sent to Arduino via serial</a:t>
            </a:r>
          </a:p>
          <a:p>
            <a:pPr algn="r">
              <a:lnSpc>
                <a:spcPct val="130000"/>
              </a:lnSpc>
            </a:pPr>
            <a:r>
              <a:rPr lang="en-US" sz="1400" dirty="0">
                <a:solidFill>
                  <a:schemeClr val="bg1"/>
                </a:solidFill>
                <a:ea typeface="Open Sans" panose="020B0606030504020204" pitchFamily="34" charset="0"/>
                <a:cs typeface="Open Sans" panose="020B0606030504020204" pitchFamily="34" charset="0"/>
              </a:rPr>
              <a:t>communication</a:t>
            </a:r>
          </a:p>
        </p:txBody>
      </p:sp>
    </p:spTree>
    <p:extLst>
      <p:ext uri="{BB962C8B-B14F-4D97-AF65-F5344CB8AC3E}">
        <p14:creationId xmlns:p14="http://schemas.microsoft.com/office/powerpoint/2010/main" val="3977638575"/>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par>
                                <p:cTn id="8" presetID="22" presetClass="entr" presetSubtype="2" fill="hold" grpId="0" nodeType="withEffect">
                                  <p:stCondLst>
                                    <p:cond delay="250"/>
                                  </p:stCondLst>
                                  <p:childTnLst>
                                    <p:set>
                                      <p:cBhvr>
                                        <p:cTn id="9" dur="1" fill="hold">
                                          <p:stCondLst>
                                            <p:cond delay="0"/>
                                          </p:stCondLst>
                                        </p:cTn>
                                        <p:tgtEl>
                                          <p:spTgt spid="8"/>
                                        </p:tgtEl>
                                        <p:attrNameLst>
                                          <p:attrName>style.visibility</p:attrName>
                                        </p:attrNameLst>
                                      </p:cBhvr>
                                      <p:to>
                                        <p:strVal val="visible"/>
                                      </p:to>
                                    </p:set>
                                    <p:animEffect transition="in" filter="wipe(right)">
                                      <p:cBhvr>
                                        <p:cTn id="10" dur="500"/>
                                        <p:tgtEl>
                                          <p:spTgt spid="8"/>
                                        </p:tgtEl>
                                      </p:cBhvr>
                                    </p:animEffect>
                                  </p:childTnLst>
                                </p:cTn>
                              </p:par>
                              <p:par>
                                <p:cTn id="11" presetID="22" presetClass="entr" presetSubtype="2" fill="hold" grpId="0" nodeType="withEffect">
                                  <p:stCondLst>
                                    <p:cond delay="250"/>
                                  </p:stCondLst>
                                  <p:childTnLst>
                                    <p:set>
                                      <p:cBhvr>
                                        <p:cTn id="12" dur="1" fill="hold">
                                          <p:stCondLst>
                                            <p:cond delay="0"/>
                                          </p:stCondLst>
                                        </p:cTn>
                                        <p:tgtEl>
                                          <p:spTgt spid="3"/>
                                        </p:tgtEl>
                                        <p:attrNameLst>
                                          <p:attrName>style.visibility</p:attrName>
                                        </p:attrNameLst>
                                      </p:cBhvr>
                                      <p:to>
                                        <p:strVal val="visible"/>
                                      </p:to>
                                    </p:set>
                                    <p:animEffect transition="in" filter="wipe(right)">
                                      <p:cBhvr>
                                        <p:cTn id="13" dur="500"/>
                                        <p:tgtEl>
                                          <p:spTgt spid="3"/>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wipe(up)">
                                      <p:cBhvr>
                                        <p:cTn id="16" dur="750"/>
                                        <p:tgtEl>
                                          <p:spTgt spid="24"/>
                                        </p:tgtEl>
                                      </p:cBhvr>
                                    </p:animEffect>
                                  </p:childTnLst>
                                </p:cTn>
                              </p:par>
                              <p:par>
                                <p:cTn id="17" presetID="2" presetClass="entr" presetSubtype="4" decel="100000" fill="hold" grpId="1" nodeType="with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250" fill="hold"/>
                                        <p:tgtEl>
                                          <p:spTgt spid="24"/>
                                        </p:tgtEl>
                                        <p:attrNameLst>
                                          <p:attrName>ppt_x</p:attrName>
                                        </p:attrNameLst>
                                      </p:cBhvr>
                                      <p:tavLst>
                                        <p:tav tm="0">
                                          <p:val>
                                            <p:strVal val="#ppt_x"/>
                                          </p:val>
                                        </p:tav>
                                        <p:tav tm="100000">
                                          <p:val>
                                            <p:strVal val="#ppt_x"/>
                                          </p:val>
                                        </p:tav>
                                      </p:tavLst>
                                    </p:anim>
                                    <p:anim calcmode="lin" valueType="num">
                                      <p:cBhvr additive="base">
                                        <p:cTn id="20" dur="1250" fill="hold"/>
                                        <p:tgtEl>
                                          <p:spTgt spid="24"/>
                                        </p:tgtEl>
                                        <p:attrNameLst>
                                          <p:attrName>ppt_y</p:attrName>
                                        </p:attrNameLst>
                                      </p:cBhvr>
                                      <p:tavLst>
                                        <p:tav tm="0">
                                          <p:val>
                                            <p:strVal val="1+#ppt_h/2"/>
                                          </p:val>
                                        </p:tav>
                                        <p:tav tm="100000">
                                          <p:val>
                                            <p:strVal val="#ppt_y"/>
                                          </p:val>
                                        </p:tav>
                                      </p:tavLst>
                                    </p:anim>
                                  </p:childTnLst>
                                </p:cTn>
                              </p:par>
                              <p:par>
                                <p:cTn id="21" presetID="22" presetClass="entr" presetSubtype="1" fill="hold" grpId="0" nodeType="withEffect">
                                  <p:stCondLst>
                                    <p:cond delay="250"/>
                                  </p:stCondLst>
                                  <p:childTnLst>
                                    <p:set>
                                      <p:cBhvr>
                                        <p:cTn id="22" dur="1" fill="hold">
                                          <p:stCondLst>
                                            <p:cond delay="0"/>
                                          </p:stCondLst>
                                        </p:cTn>
                                        <p:tgtEl>
                                          <p:spTgt spid="9"/>
                                        </p:tgtEl>
                                        <p:attrNameLst>
                                          <p:attrName>style.visibility</p:attrName>
                                        </p:attrNameLst>
                                      </p:cBhvr>
                                      <p:to>
                                        <p:strVal val="visible"/>
                                      </p:to>
                                    </p:set>
                                    <p:animEffect transition="in" filter="wipe(up)">
                                      <p:cBhvr>
                                        <p:cTn id="23" dur="750"/>
                                        <p:tgtEl>
                                          <p:spTgt spid="9"/>
                                        </p:tgtEl>
                                      </p:cBhvr>
                                    </p:animEffect>
                                  </p:childTnLst>
                                </p:cTn>
                              </p:par>
                              <p:par>
                                <p:cTn id="24" presetID="2" presetClass="entr" presetSubtype="4" decel="100000" fill="hold" grpId="1" nodeType="withEffect">
                                  <p:stCondLst>
                                    <p:cond delay="25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1250" fill="hold"/>
                                        <p:tgtEl>
                                          <p:spTgt spid="9"/>
                                        </p:tgtEl>
                                        <p:attrNameLst>
                                          <p:attrName>ppt_x</p:attrName>
                                        </p:attrNameLst>
                                      </p:cBhvr>
                                      <p:tavLst>
                                        <p:tav tm="0">
                                          <p:val>
                                            <p:strVal val="#ppt_x"/>
                                          </p:val>
                                        </p:tav>
                                        <p:tav tm="100000">
                                          <p:val>
                                            <p:strVal val="#ppt_x"/>
                                          </p:val>
                                        </p:tav>
                                      </p:tavLst>
                                    </p:anim>
                                    <p:anim calcmode="lin" valueType="num">
                                      <p:cBhvr additive="base">
                                        <p:cTn id="27" dur="1250" fill="hold"/>
                                        <p:tgtEl>
                                          <p:spTgt spid="9"/>
                                        </p:tgtEl>
                                        <p:attrNameLst>
                                          <p:attrName>ppt_y</p:attrName>
                                        </p:attrNameLst>
                                      </p:cBhvr>
                                      <p:tavLst>
                                        <p:tav tm="0">
                                          <p:val>
                                            <p:strVal val="1+#ppt_h/2"/>
                                          </p:val>
                                        </p:tav>
                                        <p:tav tm="100000">
                                          <p:val>
                                            <p:strVal val="#ppt_y"/>
                                          </p:val>
                                        </p:tav>
                                      </p:tavLst>
                                    </p:anim>
                                  </p:childTnLst>
                                </p:cTn>
                              </p:par>
                              <p:par>
                                <p:cTn id="28" presetID="22" presetClass="entr" presetSubtype="1" fill="hold" grpId="0" nodeType="withEffect">
                                  <p:stCondLst>
                                    <p:cond delay="250"/>
                                  </p:stCondLst>
                                  <p:childTnLst>
                                    <p:set>
                                      <p:cBhvr>
                                        <p:cTn id="29" dur="1" fill="hold">
                                          <p:stCondLst>
                                            <p:cond delay="0"/>
                                          </p:stCondLst>
                                        </p:cTn>
                                        <p:tgtEl>
                                          <p:spTgt spid="10"/>
                                        </p:tgtEl>
                                        <p:attrNameLst>
                                          <p:attrName>style.visibility</p:attrName>
                                        </p:attrNameLst>
                                      </p:cBhvr>
                                      <p:to>
                                        <p:strVal val="visible"/>
                                      </p:to>
                                    </p:set>
                                    <p:animEffect transition="in" filter="wipe(up)">
                                      <p:cBhvr>
                                        <p:cTn id="30" dur="750"/>
                                        <p:tgtEl>
                                          <p:spTgt spid="10"/>
                                        </p:tgtEl>
                                      </p:cBhvr>
                                    </p:animEffect>
                                  </p:childTnLst>
                                </p:cTn>
                              </p:par>
                              <p:par>
                                <p:cTn id="31" presetID="2" presetClass="entr" presetSubtype="4" decel="100000" fill="hold" grpId="1" nodeType="withEffect">
                                  <p:stCondLst>
                                    <p:cond delay="25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1250" fill="hold"/>
                                        <p:tgtEl>
                                          <p:spTgt spid="10"/>
                                        </p:tgtEl>
                                        <p:attrNameLst>
                                          <p:attrName>ppt_x</p:attrName>
                                        </p:attrNameLst>
                                      </p:cBhvr>
                                      <p:tavLst>
                                        <p:tav tm="0">
                                          <p:val>
                                            <p:strVal val="#ppt_x"/>
                                          </p:val>
                                        </p:tav>
                                        <p:tav tm="100000">
                                          <p:val>
                                            <p:strVal val="#ppt_x"/>
                                          </p:val>
                                        </p:tav>
                                      </p:tavLst>
                                    </p:anim>
                                    <p:anim calcmode="lin" valueType="num">
                                      <p:cBhvr additive="base">
                                        <p:cTn id="34" dur="1250" fill="hold"/>
                                        <p:tgtEl>
                                          <p:spTgt spid="10"/>
                                        </p:tgtEl>
                                        <p:attrNameLst>
                                          <p:attrName>ppt_y</p:attrName>
                                        </p:attrNameLst>
                                      </p:cBhvr>
                                      <p:tavLst>
                                        <p:tav tm="0">
                                          <p:val>
                                            <p:strVal val="1+#ppt_h/2"/>
                                          </p:val>
                                        </p:tav>
                                        <p:tav tm="100000">
                                          <p:val>
                                            <p:strVal val="#ppt_y"/>
                                          </p:val>
                                        </p:tav>
                                      </p:tavLst>
                                    </p:anim>
                                  </p:childTnLst>
                                </p:cTn>
                              </p:par>
                              <p:par>
                                <p:cTn id="35" presetID="22" presetClass="entr" presetSubtype="1" fill="hold" grpId="0" nodeType="withEffect">
                                  <p:stCondLst>
                                    <p:cond delay="250"/>
                                  </p:stCondLst>
                                  <p:childTnLst>
                                    <p:set>
                                      <p:cBhvr>
                                        <p:cTn id="36" dur="1" fill="hold">
                                          <p:stCondLst>
                                            <p:cond delay="0"/>
                                          </p:stCondLst>
                                        </p:cTn>
                                        <p:tgtEl>
                                          <p:spTgt spid="11"/>
                                        </p:tgtEl>
                                        <p:attrNameLst>
                                          <p:attrName>style.visibility</p:attrName>
                                        </p:attrNameLst>
                                      </p:cBhvr>
                                      <p:to>
                                        <p:strVal val="visible"/>
                                      </p:to>
                                    </p:set>
                                    <p:animEffect transition="in" filter="wipe(up)">
                                      <p:cBhvr>
                                        <p:cTn id="37" dur="750"/>
                                        <p:tgtEl>
                                          <p:spTgt spid="11"/>
                                        </p:tgtEl>
                                      </p:cBhvr>
                                    </p:animEffect>
                                  </p:childTnLst>
                                </p:cTn>
                              </p:par>
                              <p:par>
                                <p:cTn id="38" presetID="2" presetClass="entr" presetSubtype="4" decel="100000" fill="hold" grpId="1" nodeType="withEffect">
                                  <p:stCondLst>
                                    <p:cond delay="250"/>
                                  </p:stCondLst>
                                  <p:childTnLst>
                                    <p:set>
                                      <p:cBhvr>
                                        <p:cTn id="39" dur="1" fill="hold">
                                          <p:stCondLst>
                                            <p:cond delay="0"/>
                                          </p:stCondLst>
                                        </p:cTn>
                                        <p:tgtEl>
                                          <p:spTgt spid="11"/>
                                        </p:tgtEl>
                                        <p:attrNameLst>
                                          <p:attrName>style.visibility</p:attrName>
                                        </p:attrNameLst>
                                      </p:cBhvr>
                                      <p:to>
                                        <p:strVal val="visible"/>
                                      </p:to>
                                    </p:set>
                                    <p:anim calcmode="lin" valueType="num">
                                      <p:cBhvr additive="base">
                                        <p:cTn id="40" dur="1250" fill="hold"/>
                                        <p:tgtEl>
                                          <p:spTgt spid="11"/>
                                        </p:tgtEl>
                                        <p:attrNameLst>
                                          <p:attrName>ppt_x</p:attrName>
                                        </p:attrNameLst>
                                      </p:cBhvr>
                                      <p:tavLst>
                                        <p:tav tm="0">
                                          <p:val>
                                            <p:strVal val="#ppt_x"/>
                                          </p:val>
                                        </p:tav>
                                        <p:tav tm="100000">
                                          <p:val>
                                            <p:strVal val="#ppt_x"/>
                                          </p:val>
                                        </p:tav>
                                      </p:tavLst>
                                    </p:anim>
                                    <p:anim calcmode="lin" valueType="num">
                                      <p:cBhvr additive="base">
                                        <p:cTn id="41" dur="1250" fill="hold"/>
                                        <p:tgtEl>
                                          <p:spTgt spid="11"/>
                                        </p:tgtEl>
                                        <p:attrNameLst>
                                          <p:attrName>ppt_y</p:attrName>
                                        </p:attrNameLst>
                                      </p:cBhvr>
                                      <p:tavLst>
                                        <p:tav tm="0">
                                          <p:val>
                                            <p:strVal val="1+#ppt_h/2"/>
                                          </p:val>
                                        </p:tav>
                                        <p:tav tm="100000">
                                          <p:val>
                                            <p:strVal val="#ppt_y"/>
                                          </p:val>
                                        </p:tav>
                                      </p:tavLst>
                                    </p:anim>
                                  </p:childTnLst>
                                </p:cTn>
                              </p:par>
                              <p:par>
                                <p:cTn id="42" presetID="22" presetClass="entr" presetSubtype="1" fill="hold" grpId="0" nodeType="withEffect">
                                  <p:stCondLst>
                                    <p:cond delay="250"/>
                                  </p:stCondLst>
                                  <p:childTnLst>
                                    <p:set>
                                      <p:cBhvr>
                                        <p:cTn id="43" dur="1" fill="hold">
                                          <p:stCondLst>
                                            <p:cond delay="0"/>
                                          </p:stCondLst>
                                        </p:cTn>
                                        <p:tgtEl>
                                          <p:spTgt spid="12"/>
                                        </p:tgtEl>
                                        <p:attrNameLst>
                                          <p:attrName>style.visibility</p:attrName>
                                        </p:attrNameLst>
                                      </p:cBhvr>
                                      <p:to>
                                        <p:strVal val="visible"/>
                                      </p:to>
                                    </p:set>
                                    <p:animEffect transition="in" filter="wipe(up)">
                                      <p:cBhvr>
                                        <p:cTn id="44" dur="750"/>
                                        <p:tgtEl>
                                          <p:spTgt spid="12"/>
                                        </p:tgtEl>
                                      </p:cBhvr>
                                    </p:animEffect>
                                  </p:childTnLst>
                                </p:cTn>
                              </p:par>
                              <p:par>
                                <p:cTn id="45" presetID="2" presetClass="entr" presetSubtype="4" decel="100000" fill="hold" grpId="1" nodeType="withEffect">
                                  <p:stCondLst>
                                    <p:cond delay="250"/>
                                  </p:stCondLst>
                                  <p:childTnLst>
                                    <p:set>
                                      <p:cBhvr>
                                        <p:cTn id="46" dur="1" fill="hold">
                                          <p:stCondLst>
                                            <p:cond delay="0"/>
                                          </p:stCondLst>
                                        </p:cTn>
                                        <p:tgtEl>
                                          <p:spTgt spid="12"/>
                                        </p:tgtEl>
                                        <p:attrNameLst>
                                          <p:attrName>style.visibility</p:attrName>
                                        </p:attrNameLst>
                                      </p:cBhvr>
                                      <p:to>
                                        <p:strVal val="visible"/>
                                      </p:to>
                                    </p:set>
                                    <p:anim calcmode="lin" valueType="num">
                                      <p:cBhvr additive="base">
                                        <p:cTn id="47" dur="1250" fill="hold"/>
                                        <p:tgtEl>
                                          <p:spTgt spid="12"/>
                                        </p:tgtEl>
                                        <p:attrNameLst>
                                          <p:attrName>ppt_x</p:attrName>
                                        </p:attrNameLst>
                                      </p:cBhvr>
                                      <p:tavLst>
                                        <p:tav tm="0">
                                          <p:val>
                                            <p:strVal val="#ppt_x"/>
                                          </p:val>
                                        </p:tav>
                                        <p:tav tm="100000">
                                          <p:val>
                                            <p:strVal val="#ppt_x"/>
                                          </p:val>
                                        </p:tav>
                                      </p:tavLst>
                                    </p:anim>
                                    <p:anim calcmode="lin" valueType="num">
                                      <p:cBhvr additive="base">
                                        <p:cTn id="48" dur="1250" fill="hold"/>
                                        <p:tgtEl>
                                          <p:spTgt spid="12"/>
                                        </p:tgtEl>
                                        <p:attrNameLst>
                                          <p:attrName>ppt_y</p:attrName>
                                        </p:attrNameLst>
                                      </p:cBhvr>
                                      <p:tavLst>
                                        <p:tav tm="0">
                                          <p:val>
                                            <p:strVal val="1+#ppt_h/2"/>
                                          </p:val>
                                        </p:tav>
                                        <p:tav tm="100000">
                                          <p:val>
                                            <p:strVal val="#ppt_y"/>
                                          </p:val>
                                        </p:tav>
                                      </p:tavLst>
                                    </p:anim>
                                  </p:childTnLst>
                                </p:cTn>
                              </p:par>
                              <p:par>
                                <p:cTn id="49" presetID="22" presetClass="entr" presetSubtype="1" fill="hold" grpId="0" nodeType="withEffect">
                                  <p:stCondLst>
                                    <p:cond delay="250"/>
                                  </p:stCondLst>
                                  <p:childTnLst>
                                    <p:set>
                                      <p:cBhvr>
                                        <p:cTn id="50" dur="1" fill="hold">
                                          <p:stCondLst>
                                            <p:cond delay="0"/>
                                          </p:stCondLst>
                                        </p:cTn>
                                        <p:tgtEl>
                                          <p:spTgt spid="15"/>
                                        </p:tgtEl>
                                        <p:attrNameLst>
                                          <p:attrName>style.visibility</p:attrName>
                                        </p:attrNameLst>
                                      </p:cBhvr>
                                      <p:to>
                                        <p:strVal val="visible"/>
                                      </p:to>
                                    </p:set>
                                    <p:animEffect transition="in" filter="wipe(up)">
                                      <p:cBhvr>
                                        <p:cTn id="51" dur="750"/>
                                        <p:tgtEl>
                                          <p:spTgt spid="15"/>
                                        </p:tgtEl>
                                      </p:cBhvr>
                                    </p:animEffect>
                                  </p:childTnLst>
                                </p:cTn>
                              </p:par>
                              <p:par>
                                <p:cTn id="52" presetID="2" presetClass="entr" presetSubtype="4" decel="100000" fill="hold" grpId="1" nodeType="withEffect">
                                  <p:stCondLst>
                                    <p:cond delay="250"/>
                                  </p:stCondLst>
                                  <p:childTnLst>
                                    <p:set>
                                      <p:cBhvr>
                                        <p:cTn id="53" dur="1" fill="hold">
                                          <p:stCondLst>
                                            <p:cond delay="0"/>
                                          </p:stCondLst>
                                        </p:cTn>
                                        <p:tgtEl>
                                          <p:spTgt spid="15"/>
                                        </p:tgtEl>
                                        <p:attrNameLst>
                                          <p:attrName>style.visibility</p:attrName>
                                        </p:attrNameLst>
                                      </p:cBhvr>
                                      <p:to>
                                        <p:strVal val="visible"/>
                                      </p:to>
                                    </p:set>
                                    <p:anim calcmode="lin" valueType="num">
                                      <p:cBhvr additive="base">
                                        <p:cTn id="54" dur="1250" fill="hold"/>
                                        <p:tgtEl>
                                          <p:spTgt spid="15"/>
                                        </p:tgtEl>
                                        <p:attrNameLst>
                                          <p:attrName>ppt_x</p:attrName>
                                        </p:attrNameLst>
                                      </p:cBhvr>
                                      <p:tavLst>
                                        <p:tav tm="0">
                                          <p:val>
                                            <p:strVal val="#ppt_x"/>
                                          </p:val>
                                        </p:tav>
                                        <p:tav tm="100000">
                                          <p:val>
                                            <p:strVal val="#ppt_x"/>
                                          </p:val>
                                        </p:tav>
                                      </p:tavLst>
                                    </p:anim>
                                    <p:anim calcmode="lin" valueType="num">
                                      <p:cBhvr additive="base">
                                        <p:cTn id="55" dur="1250" fill="hold"/>
                                        <p:tgtEl>
                                          <p:spTgt spid="15"/>
                                        </p:tgtEl>
                                        <p:attrNameLst>
                                          <p:attrName>ppt_y</p:attrName>
                                        </p:attrNameLst>
                                      </p:cBhvr>
                                      <p:tavLst>
                                        <p:tav tm="0">
                                          <p:val>
                                            <p:strVal val="1+#ppt_h/2"/>
                                          </p:val>
                                        </p:tav>
                                        <p:tav tm="100000">
                                          <p:val>
                                            <p:strVal val="#ppt_y"/>
                                          </p:val>
                                        </p:tav>
                                      </p:tavLst>
                                    </p:anim>
                                  </p:childTnLst>
                                </p:cTn>
                              </p:par>
                              <p:par>
                                <p:cTn id="56" presetID="22" presetClass="entr" presetSubtype="1" fill="hold" grpId="0" nodeType="withEffect">
                                  <p:stCondLst>
                                    <p:cond delay="250"/>
                                  </p:stCondLst>
                                  <p:childTnLst>
                                    <p:set>
                                      <p:cBhvr>
                                        <p:cTn id="57" dur="1" fill="hold">
                                          <p:stCondLst>
                                            <p:cond delay="0"/>
                                          </p:stCondLst>
                                        </p:cTn>
                                        <p:tgtEl>
                                          <p:spTgt spid="16"/>
                                        </p:tgtEl>
                                        <p:attrNameLst>
                                          <p:attrName>style.visibility</p:attrName>
                                        </p:attrNameLst>
                                      </p:cBhvr>
                                      <p:to>
                                        <p:strVal val="visible"/>
                                      </p:to>
                                    </p:set>
                                    <p:animEffect transition="in" filter="wipe(up)">
                                      <p:cBhvr>
                                        <p:cTn id="58" dur="750"/>
                                        <p:tgtEl>
                                          <p:spTgt spid="16"/>
                                        </p:tgtEl>
                                      </p:cBhvr>
                                    </p:animEffect>
                                  </p:childTnLst>
                                </p:cTn>
                              </p:par>
                              <p:par>
                                <p:cTn id="59" presetID="2" presetClass="entr" presetSubtype="4" decel="100000" fill="hold" grpId="1" nodeType="withEffect">
                                  <p:stCondLst>
                                    <p:cond delay="250"/>
                                  </p:stCondLst>
                                  <p:childTnLst>
                                    <p:set>
                                      <p:cBhvr>
                                        <p:cTn id="60" dur="1" fill="hold">
                                          <p:stCondLst>
                                            <p:cond delay="0"/>
                                          </p:stCondLst>
                                        </p:cTn>
                                        <p:tgtEl>
                                          <p:spTgt spid="16"/>
                                        </p:tgtEl>
                                        <p:attrNameLst>
                                          <p:attrName>style.visibility</p:attrName>
                                        </p:attrNameLst>
                                      </p:cBhvr>
                                      <p:to>
                                        <p:strVal val="visible"/>
                                      </p:to>
                                    </p:set>
                                    <p:anim calcmode="lin" valueType="num">
                                      <p:cBhvr additive="base">
                                        <p:cTn id="61" dur="1250" fill="hold"/>
                                        <p:tgtEl>
                                          <p:spTgt spid="16"/>
                                        </p:tgtEl>
                                        <p:attrNameLst>
                                          <p:attrName>ppt_x</p:attrName>
                                        </p:attrNameLst>
                                      </p:cBhvr>
                                      <p:tavLst>
                                        <p:tav tm="0">
                                          <p:val>
                                            <p:strVal val="#ppt_x"/>
                                          </p:val>
                                        </p:tav>
                                        <p:tav tm="100000">
                                          <p:val>
                                            <p:strVal val="#ppt_x"/>
                                          </p:val>
                                        </p:tav>
                                      </p:tavLst>
                                    </p:anim>
                                    <p:anim calcmode="lin" valueType="num">
                                      <p:cBhvr additive="base">
                                        <p:cTn id="62" dur="1250" fill="hold"/>
                                        <p:tgtEl>
                                          <p:spTgt spid="16"/>
                                        </p:tgtEl>
                                        <p:attrNameLst>
                                          <p:attrName>ppt_y</p:attrName>
                                        </p:attrNameLst>
                                      </p:cBhvr>
                                      <p:tavLst>
                                        <p:tav tm="0">
                                          <p:val>
                                            <p:strVal val="1+#ppt_h/2"/>
                                          </p:val>
                                        </p:tav>
                                        <p:tav tm="100000">
                                          <p:val>
                                            <p:strVal val="#ppt_y"/>
                                          </p:val>
                                        </p:tav>
                                      </p:tavLst>
                                    </p:anim>
                                  </p:childTnLst>
                                </p:cTn>
                              </p:par>
                              <p:par>
                                <p:cTn id="63" presetID="22" presetClass="entr" presetSubtype="1" fill="hold" grpId="0" nodeType="withEffect">
                                  <p:stCondLst>
                                    <p:cond delay="250"/>
                                  </p:stCondLst>
                                  <p:childTnLst>
                                    <p:set>
                                      <p:cBhvr>
                                        <p:cTn id="64" dur="1" fill="hold">
                                          <p:stCondLst>
                                            <p:cond delay="0"/>
                                          </p:stCondLst>
                                        </p:cTn>
                                        <p:tgtEl>
                                          <p:spTgt spid="17"/>
                                        </p:tgtEl>
                                        <p:attrNameLst>
                                          <p:attrName>style.visibility</p:attrName>
                                        </p:attrNameLst>
                                      </p:cBhvr>
                                      <p:to>
                                        <p:strVal val="visible"/>
                                      </p:to>
                                    </p:set>
                                    <p:animEffect transition="in" filter="wipe(up)">
                                      <p:cBhvr>
                                        <p:cTn id="65" dur="750"/>
                                        <p:tgtEl>
                                          <p:spTgt spid="17"/>
                                        </p:tgtEl>
                                      </p:cBhvr>
                                    </p:animEffect>
                                  </p:childTnLst>
                                </p:cTn>
                              </p:par>
                              <p:par>
                                <p:cTn id="66" presetID="2" presetClass="entr" presetSubtype="4" decel="100000" fill="hold" grpId="1" nodeType="withEffect">
                                  <p:stCondLst>
                                    <p:cond delay="250"/>
                                  </p:stCondLst>
                                  <p:childTnLst>
                                    <p:set>
                                      <p:cBhvr>
                                        <p:cTn id="67" dur="1" fill="hold">
                                          <p:stCondLst>
                                            <p:cond delay="0"/>
                                          </p:stCondLst>
                                        </p:cTn>
                                        <p:tgtEl>
                                          <p:spTgt spid="17"/>
                                        </p:tgtEl>
                                        <p:attrNameLst>
                                          <p:attrName>style.visibility</p:attrName>
                                        </p:attrNameLst>
                                      </p:cBhvr>
                                      <p:to>
                                        <p:strVal val="visible"/>
                                      </p:to>
                                    </p:set>
                                    <p:anim calcmode="lin" valueType="num">
                                      <p:cBhvr additive="base">
                                        <p:cTn id="68" dur="1250" fill="hold"/>
                                        <p:tgtEl>
                                          <p:spTgt spid="17"/>
                                        </p:tgtEl>
                                        <p:attrNameLst>
                                          <p:attrName>ppt_x</p:attrName>
                                        </p:attrNameLst>
                                      </p:cBhvr>
                                      <p:tavLst>
                                        <p:tav tm="0">
                                          <p:val>
                                            <p:strVal val="#ppt_x"/>
                                          </p:val>
                                        </p:tav>
                                        <p:tav tm="100000">
                                          <p:val>
                                            <p:strVal val="#ppt_x"/>
                                          </p:val>
                                        </p:tav>
                                      </p:tavLst>
                                    </p:anim>
                                    <p:anim calcmode="lin" valueType="num">
                                      <p:cBhvr additive="base">
                                        <p:cTn id="69" dur="1250" fill="hold"/>
                                        <p:tgtEl>
                                          <p:spTgt spid="17"/>
                                        </p:tgtEl>
                                        <p:attrNameLst>
                                          <p:attrName>ppt_y</p:attrName>
                                        </p:attrNameLst>
                                      </p:cBhvr>
                                      <p:tavLst>
                                        <p:tav tm="0">
                                          <p:val>
                                            <p:strVal val="1+#ppt_h/2"/>
                                          </p:val>
                                        </p:tav>
                                        <p:tav tm="100000">
                                          <p:val>
                                            <p:strVal val="#ppt_y"/>
                                          </p:val>
                                        </p:tav>
                                      </p:tavLst>
                                    </p:anim>
                                  </p:childTnLst>
                                </p:cTn>
                              </p:par>
                              <p:par>
                                <p:cTn id="70" presetID="22" presetClass="entr" presetSubtype="1" fill="hold" grpId="0" nodeType="withEffect">
                                  <p:stCondLst>
                                    <p:cond delay="250"/>
                                  </p:stCondLst>
                                  <p:childTnLst>
                                    <p:set>
                                      <p:cBhvr>
                                        <p:cTn id="71" dur="1" fill="hold">
                                          <p:stCondLst>
                                            <p:cond delay="0"/>
                                          </p:stCondLst>
                                        </p:cTn>
                                        <p:tgtEl>
                                          <p:spTgt spid="18"/>
                                        </p:tgtEl>
                                        <p:attrNameLst>
                                          <p:attrName>style.visibility</p:attrName>
                                        </p:attrNameLst>
                                      </p:cBhvr>
                                      <p:to>
                                        <p:strVal val="visible"/>
                                      </p:to>
                                    </p:set>
                                    <p:animEffect transition="in" filter="wipe(up)">
                                      <p:cBhvr>
                                        <p:cTn id="72" dur="750"/>
                                        <p:tgtEl>
                                          <p:spTgt spid="18"/>
                                        </p:tgtEl>
                                      </p:cBhvr>
                                    </p:animEffect>
                                  </p:childTnLst>
                                </p:cTn>
                              </p:par>
                              <p:par>
                                <p:cTn id="73" presetID="2" presetClass="entr" presetSubtype="4" decel="100000" fill="hold" grpId="1" nodeType="withEffect">
                                  <p:stCondLst>
                                    <p:cond delay="250"/>
                                  </p:stCondLst>
                                  <p:childTnLst>
                                    <p:set>
                                      <p:cBhvr>
                                        <p:cTn id="74" dur="1" fill="hold">
                                          <p:stCondLst>
                                            <p:cond delay="0"/>
                                          </p:stCondLst>
                                        </p:cTn>
                                        <p:tgtEl>
                                          <p:spTgt spid="18"/>
                                        </p:tgtEl>
                                        <p:attrNameLst>
                                          <p:attrName>style.visibility</p:attrName>
                                        </p:attrNameLst>
                                      </p:cBhvr>
                                      <p:to>
                                        <p:strVal val="visible"/>
                                      </p:to>
                                    </p:set>
                                    <p:anim calcmode="lin" valueType="num">
                                      <p:cBhvr additive="base">
                                        <p:cTn id="75" dur="1250" fill="hold"/>
                                        <p:tgtEl>
                                          <p:spTgt spid="18"/>
                                        </p:tgtEl>
                                        <p:attrNameLst>
                                          <p:attrName>ppt_x</p:attrName>
                                        </p:attrNameLst>
                                      </p:cBhvr>
                                      <p:tavLst>
                                        <p:tav tm="0">
                                          <p:val>
                                            <p:strVal val="#ppt_x"/>
                                          </p:val>
                                        </p:tav>
                                        <p:tav tm="100000">
                                          <p:val>
                                            <p:strVal val="#ppt_x"/>
                                          </p:val>
                                        </p:tav>
                                      </p:tavLst>
                                    </p:anim>
                                    <p:anim calcmode="lin" valueType="num">
                                      <p:cBhvr additive="base">
                                        <p:cTn id="76" dur="1250" fill="hold"/>
                                        <p:tgtEl>
                                          <p:spTgt spid="18"/>
                                        </p:tgtEl>
                                        <p:attrNameLst>
                                          <p:attrName>ppt_y</p:attrName>
                                        </p:attrNameLst>
                                      </p:cBhvr>
                                      <p:tavLst>
                                        <p:tav tm="0">
                                          <p:val>
                                            <p:strVal val="1+#ppt_h/2"/>
                                          </p:val>
                                        </p:tav>
                                        <p:tav tm="100000">
                                          <p:val>
                                            <p:strVal val="#ppt_y"/>
                                          </p:val>
                                        </p:tav>
                                      </p:tavLst>
                                    </p:anim>
                                  </p:childTnLst>
                                </p:cTn>
                              </p:par>
                              <p:par>
                                <p:cTn id="77" presetID="22" presetClass="entr" presetSubtype="1" fill="hold" grpId="0" nodeType="withEffect">
                                  <p:stCondLst>
                                    <p:cond delay="250"/>
                                  </p:stCondLst>
                                  <p:childTnLst>
                                    <p:set>
                                      <p:cBhvr>
                                        <p:cTn id="78" dur="1" fill="hold">
                                          <p:stCondLst>
                                            <p:cond delay="0"/>
                                          </p:stCondLst>
                                        </p:cTn>
                                        <p:tgtEl>
                                          <p:spTgt spid="22"/>
                                        </p:tgtEl>
                                        <p:attrNameLst>
                                          <p:attrName>style.visibility</p:attrName>
                                        </p:attrNameLst>
                                      </p:cBhvr>
                                      <p:to>
                                        <p:strVal val="visible"/>
                                      </p:to>
                                    </p:set>
                                    <p:animEffect transition="in" filter="wipe(up)">
                                      <p:cBhvr>
                                        <p:cTn id="79" dur="750"/>
                                        <p:tgtEl>
                                          <p:spTgt spid="22"/>
                                        </p:tgtEl>
                                      </p:cBhvr>
                                    </p:animEffect>
                                  </p:childTnLst>
                                </p:cTn>
                              </p:par>
                              <p:par>
                                <p:cTn id="80" presetID="2" presetClass="entr" presetSubtype="4" decel="100000" fill="hold" grpId="1" nodeType="withEffect">
                                  <p:stCondLst>
                                    <p:cond delay="250"/>
                                  </p:stCondLst>
                                  <p:childTnLst>
                                    <p:set>
                                      <p:cBhvr>
                                        <p:cTn id="81" dur="1" fill="hold">
                                          <p:stCondLst>
                                            <p:cond delay="0"/>
                                          </p:stCondLst>
                                        </p:cTn>
                                        <p:tgtEl>
                                          <p:spTgt spid="22"/>
                                        </p:tgtEl>
                                        <p:attrNameLst>
                                          <p:attrName>style.visibility</p:attrName>
                                        </p:attrNameLst>
                                      </p:cBhvr>
                                      <p:to>
                                        <p:strVal val="visible"/>
                                      </p:to>
                                    </p:set>
                                    <p:anim calcmode="lin" valueType="num">
                                      <p:cBhvr additive="base">
                                        <p:cTn id="82" dur="1250" fill="hold"/>
                                        <p:tgtEl>
                                          <p:spTgt spid="22"/>
                                        </p:tgtEl>
                                        <p:attrNameLst>
                                          <p:attrName>ppt_x</p:attrName>
                                        </p:attrNameLst>
                                      </p:cBhvr>
                                      <p:tavLst>
                                        <p:tav tm="0">
                                          <p:val>
                                            <p:strVal val="#ppt_x"/>
                                          </p:val>
                                        </p:tav>
                                        <p:tav tm="100000">
                                          <p:val>
                                            <p:strVal val="#ppt_x"/>
                                          </p:val>
                                        </p:tav>
                                      </p:tavLst>
                                    </p:anim>
                                    <p:anim calcmode="lin" valueType="num">
                                      <p:cBhvr additive="base">
                                        <p:cTn id="83" dur="1250" fill="hold"/>
                                        <p:tgtEl>
                                          <p:spTgt spid="22"/>
                                        </p:tgtEl>
                                        <p:attrNameLst>
                                          <p:attrName>ppt_y</p:attrName>
                                        </p:attrNameLst>
                                      </p:cBhvr>
                                      <p:tavLst>
                                        <p:tav tm="0">
                                          <p:val>
                                            <p:strVal val="1+#ppt_h/2"/>
                                          </p:val>
                                        </p:tav>
                                        <p:tav tm="100000">
                                          <p:val>
                                            <p:strVal val="#ppt_y"/>
                                          </p:val>
                                        </p:tav>
                                      </p:tavLst>
                                    </p:anim>
                                  </p:childTnLst>
                                </p:cTn>
                              </p:par>
                              <p:par>
                                <p:cTn id="84" presetID="22" presetClass="entr" presetSubtype="1" fill="hold" grpId="0" nodeType="withEffect">
                                  <p:stCondLst>
                                    <p:cond delay="250"/>
                                  </p:stCondLst>
                                  <p:childTnLst>
                                    <p:set>
                                      <p:cBhvr>
                                        <p:cTn id="85" dur="1" fill="hold">
                                          <p:stCondLst>
                                            <p:cond delay="0"/>
                                          </p:stCondLst>
                                        </p:cTn>
                                        <p:tgtEl>
                                          <p:spTgt spid="21"/>
                                        </p:tgtEl>
                                        <p:attrNameLst>
                                          <p:attrName>style.visibility</p:attrName>
                                        </p:attrNameLst>
                                      </p:cBhvr>
                                      <p:to>
                                        <p:strVal val="visible"/>
                                      </p:to>
                                    </p:set>
                                    <p:animEffect transition="in" filter="wipe(up)">
                                      <p:cBhvr>
                                        <p:cTn id="86" dur="750"/>
                                        <p:tgtEl>
                                          <p:spTgt spid="21"/>
                                        </p:tgtEl>
                                      </p:cBhvr>
                                    </p:animEffect>
                                  </p:childTnLst>
                                </p:cTn>
                              </p:par>
                              <p:par>
                                <p:cTn id="87" presetID="2" presetClass="entr" presetSubtype="4" decel="100000" fill="hold" grpId="1" nodeType="withEffect">
                                  <p:stCondLst>
                                    <p:cond delay="250"/>
                                  </p:stCondLst>
                                  <p:childTnLst>
                                    <p:set>
                                      <p:cBhvr>
                                        <p:cTn id="88" dur="1" fill="hold">
                                          <p:stCondLst>
                                            <p:cond delay="0"/>
                                          </p:stCondLst>
                                        </p:cTn>
                                        <p:tgtEl>
                                          <p:spTgt spid="21"/>
                                        </p:tgtEl>
                                        <p:attrNameLst>
                                          <p:attrName>style.visibility</p:attrName>
                                        </p:attrNameLst>
                                      </p:cBhvr>
                                      <p:to>
                                        <p:strVal val="visible"/>
                                      </p:to>
                                    </p:set>
                                    <p:anim calcmode="lin" valueType="num">
                                      <p:cBhvr additive="base">
                                        <p:cTn id="89" dur="1250" fill="hold"/>
                                        <p:tgtEl>
                                          <p:spTgt spid="21"/>
                                        </p:tgtEl>
                                        <p:attrNameLst>
                                          <p:attrName>ppt_x</p:attrName>
                                        </p:attrNameLst>
                                      </p:cBhvr>
                                      <p:tavLst>
                                        <p:tav tm="0">
                                          <p:val>
                                            <p:strVal val="#ppt_x"/>
                                          </p:val>
                                        </p:tav>
                                        <p:tav tm="100000">
                                          <p:val>
                                            <p:strVal val="#ppt_x"/>
                                          </p:val>
                                        </p:tav>
                                      </p:tavLst>
                                    </p:anim>
                                    <p:anim calcmode="lin" valueType="num">
                                      <p:cBhvr additive="base">
                                        <p:cTn id="90" dur="1250" fill="hold"/>
                                        <p:tgtEl>
                                          <p:spTgt spid="21"/>
                                        </p:tgtEl>
                                        <p:attrNameLst>
                                          <p:attrName>ppt_y</p:attrName>
                                        </p:attrNameLst>
                                      </p:cBhvr>
                                      <p:tavLst>
                                        <p:tav tm="0">
                                          <p:val>
                                            <p:strVal val="1+#ppt_h/2"/>
                                          </p:val>
                                        </p:tav>
                                        <p:tav tm="100000">
                                          <p:val>
                                            <p:strVal val="#ppt_y"/>
                                          </p:val>
                                        </p:tav>
                                      </p:tavLst>
                                    </p:anim>
                                  </p:childTnLst>
                                </p:cTn>
                              </p:par>
                              <p:par>
                                <p:cTn id="91" presetID="22" presetClass="entr" presetSubtype="1" fill="hold" grpId="0" nodeType="withEffect">
                                  <p:stCondLst>
                                    <p:cond delay="500"/>
                                  </p:stCondLst>
                                  <p:childTnLst>
                                    <p:set>
                                      <p:cBhvr>
                                        <p:cTn id="92" dur="1" fill="hold">
                                          <p:stCondLst>
                                            <p:cond delay="0"/>
                                          </p:stCondLst>
                                        </p:cTn>
                                        <p:tgtEl>
                                          <p:spTgt spid="20"/>
                                        </p:tgtEl>
                                        <p:attrNameLst>
                                          <p:attrName>style.visibility</p:attrName>
                                        </p:attrNameLst>
                                      </p:cBhvr>
                                      <p:to>
                                        <p:strVal val="visible"/>
                                      </p:to>
                                    </p:set>
                                    <p:animEffect transition="in" filter="wipe(up)">
                                      <p:cBhvr>
                                        <p:cTn id="93" dur="750"/>
                                        <p:tgtEl>
                                          <p:spTgt spid="20"/>
                                        </p:tgtEl>
                                      </p:cBhvr>
                                    </p:animEffect>
                                  </p:childTnLst>
                                </p:cTn>
                              </p:par>
                              <p:par>
                                <p:cTn id="94" presetID="2" presetClass="entr" presetSubtype="4" decel="100000" fill="hold" grpId="1" nodeType="withEffect">
                                  <p:stCondLst>
                                    <p:cond delay="500"/>
                                  </p:stCondLst>
                                  <p:childTnLst>
                                    <p:set>
                                      <p:cBhvr>
                                        <p:cTn id="95" dur="1" fill="hold">
                                          <p:stCondLst>
                                            <p:cond delay="0"/>
                                          </p:stCondLst>
                                        </p:cTn>
                                        <p:tgtEl>
                                          <p:spTgt spid="20"/>
                                        </p:tgtEl>
                                        <p:attrNameLst>
                                          <p:attrName>style.visibility</p:attrName>
                                        </p:attrNameLst>
                                      </p:cBhvr>
                                      <p:to>
                                        <p:strVal val="visible"/>
                                      </p:to>
                                    </p:set>
                                    <p:anim calcmode="lin" valueType="num">
                                      <p:cBhvr additive="base">
                                        <p:cTn id="96" dur="1250" fill="hold"/>
                                        <p:tgtEl>
                                          <p:spTgt spid="20"/>
                                        </p:tgtEl>
                                        <p:attrNameLst>
                                          <p:attrName>ppt_x</p:attrName>
                                        </p:attrNameLst>
                                      </p:cBhvr>
                                      <p:tavLst>
                                        <p:tav tm="0">
                                          <p:val>
                                            <p:strVal val="#ppt_x"/>
                                          </p:val>
                                        </p:tav>
                                        <p:tav tm="100000">
                                          <p:val>
                                            <p:strVal val="#ppt_x"/>
                                          </p:val>
                                        </p:tav>
                                      </p:tavLst>
                                    </p:anim>
                                    <p:anim calcmode="lin" valueType="num">
                                      <p:cBhvr additive="base">
                                        <p:cTn id="97" dur="1250" fill="hold"/>
                                        <p:tgtEl>
                                          <p:spTgt spid="20"/>
                                        </p:tgtEl>
                                        <p:attrNameLst>
                                          <p:attrName>ppt_y</p:attrName>
                                        </p:attrNameLst>
                                      </p:cBhvr>
                                      <p:tavLst>
                                        <p:tav tm="0">
                                          <p:val>
                                            <p:strVal val="1+#ppt_h/2"/>
                                          </p:val>
                                        </p:tav>
                                        <p:tav tm="100000">
                                          <p:val>
                                            <p:strVal val="#ppt_y"/>
                                          </p:val>
                                        </p:tav>
                                      </p:tavLst>
                                    </p:anim>
                                  </p:childTnLst>
                                </p:cTn>
                              </p:par>
                              <p:par>
                                <p:cTn id="98" presetID="22" presetClass="entr" presetSubtype="1" fill="hold" grpId="0" nodeType="withEffect">
                                  <p:stCondLst>
                                    <p:cond delay="750"/>
                                  </p:stCondLst>
                                  <p:childTnLst>
                                    <p:set>
                                      <p:cBhvr>
                                        <p:cTn id="99" dur="1" fill="hold">
                                          <p:stCondLst>
                                            <p:cond delay="0"/>
                                          </p:stCondLst>
                                        </p:cTn>
                                        <p:tgtEl>
                                          <p:spTgt spid="23"/>
                                        </p:tgtEl>
                                        <p:attrNameLst>
                                          <p:attrName>style.visibility</p:attrName>
                                        </p:attrNameLst>
                                      </p:cBhvr>
                                      <p:to>
                                        <p:strVal val="visible"/>
                                      </p:to>
                                    </p:set>
                                    <p:animEffect transition="in" filter="wipe(up)">
                                      <p:cBhvr>
                                        <p:cTn id="100" dur="750"/>
                                        <p:tgtEl>
                                          <p:spTgt spid="23"/>
                                        </p:tgtEl>
                                      </p:cBhvr>
                                    </p:animEffect>
                                  </p:childTnLst>
                                </p:cTn>
                              </p:par>
                              <p:par>
                                <p:cTn id="101" presetID="2" presetClass="entr" presetSubtype="4" decel="100000" fill="hold" grpId="1" nodeType="withEffect">
                                  <p:stCondLst>
                                    <p:cond delay="750"/>
                                  </p:stCondLst>
                                  <p:childTnLst>
                                    <p:set>
                                      <p:cBhvr>
                                        <p:cTn id="102" dur="1" fill="hold">
                                          <p:stCondLst>
                                            <p:cond delay="0"/>
                                          </p:stCondLst>
                                        </p:cTn>
                                        <p:tgtEl>
                                          <p:spTgt spid="23"/>
                                        </p:tgtEl>
                                        <p:attrNameLst>
                                          <p:attrName>style.visibility</p:attrName>
                                        </p:attrNameLst>
                                      </p:cBhvr>
                                      <p:to>
                                        <p:strVal val="visible"/>
                                      </p:to>
                                    </p:set>
                                    <p:anim calcmode="lin" valueType="num">
                                      <p:cBhvr additive="base">
                                        <p:cTn id="103" dur="1250" fill="hold"/>
                                        <p:tgtEl>
                                          <p:spTgt spid="23"/>
                                        </p:tgtEl>
                                        <p:attrNameLst>
                                          <p:attrName>ppt_x</p:attrName>
                                        </p:attrNameLst>
                                      </p:cBhvr>
                                      <p:tavLst>
                                        <p:tav tm="0">
                                          <p:val>
                                            <p:strVal val="#ppt_x"/>
                                          </p:val>
                                        </p:tav>
                                        <p:tav tm="100000">
                                          <p:val>
                                            <p:strVal val="#ppt_x"/>
                                          </p:val>
                                        </p:tav>
                                      </p:tavLst>
                                    </p:anim>
                                    <p:anim calcmode="lin" valueType="num">
                                      <p:cBhvr additive="base">
                                        <p:cTn id="104" dur="1250" fill="hold"/>
                                        <p:tgtEl>
                                          <p:spTgt spid="23"/>
                                        </p:tgtEl>
                                        <p:attrNameLst>
                                          <p:attrName>ppt_y</p:attrName>
                                        </p:attrNameLst>
                                      </p:cBhvr>
                                      <p:tavLst>
                                        <p:tav tm="0">
                                          <p:val>
                                            <p:strVal val="1+#ppt_h/2"/>
                                          </p:val>
                                        </p:tav>
                                        <p:tav tm="100000">
                                          <p:val>
                                            <p:strVal val="#ppt_y"/>
                                          </p:val>
                                        </p:tav>
                                      </p:tavLst>
                                    </p:anim>
                                  </p:childTnLst>
                                </p:cTn>
                              </p:par>
                              <p:par>
                                <p:cTn id="105" presetID="22" presetClass="entr" presetSubtype="1" fill="hold" grpId="0" nodeType="withEffect">
                                  <p:stCondLst>
                                    <p:cond delay="1000"/>
                                  </p:stCondLst>
                                  <p:childTnLst>
                                    <p:set>
                                      <p:cBhvr>
                                        <p:cTn id="106" dur="1" fill="hold">
                                          <p:stCondLst>
                                            <p:cond delay="0"/>
                                          </p:stCondLst>
                                        </p:cTn>
                                        <p:tgtEl>
                                          <p:spTgt spid="19"/>
                                        </p:tgtEl>
                                        <p:attrNameLst>
                                          <p:attrName>style.visibility</p:attrName>
                                        </p:attrNameLst>
                                      </p:cBhvr>
                                      <p:to>
                                        <p:strVal val="visible"/>
                                      </p:to>
                                    </p:set>
                                    <p:animEffect transition="in" filter="wipe(up)">
                                      <p:cBhvr>
                                        <p:cTn id="107" dur="750"/>
                                        <p:tgtEl>
                                          <p:spTgt spid="19"/>
                                        </p:tgtEl>
                                      </p:cBhvr>
                                    </p:animEffect>
                                  </p:childTnLst>
                                </p:cTn>
                              </p:par>
                              <p:par>
                                <p:cTn id="108" presetID="2" presetClass="entr" presetSubtype="4" decel="100000" fill="hold" grpId="1" nodeType="withEffect">
                                  <p:stCondLst>
                                    <p:cond delay="1000"/>
                                  </p:stCondLst>
                                  <p:childTnLst>
                                    <p:set>
                                      <p:cBhvr>
                                        <p:cTn id="109" dur="1" fill="hold">
                                          <p:stCondLst>
                                            <p:cond delay="0"/>
                                          </p:stCondLst>
                                        </p:cTn>
                                        <p:tgtEl>
                                          <p:spTgt spid="19"/>
                                        </p:tgtEl>
                                        <p:attrNameLst>
                                          <p:attrName>style.visibility</p:attrName>
                                        </p:attrNameLst>
                                      </p:cBhvr>
                                      <p:to>
                                        <p:strVal val="visible"/>
                                      </p:to>
                                    </p:set>
                                    <p:anim calcmode="lin" valueType="num">
                                      <p:cBhvr additive="base">
                                        <p:cTn id="110" dur="1250" fill="hold"/>
                                        <p:tgtEl>
                                          <p:spTgt spid="19"/>
                                        </p:tgtEl>
                                        <p:attrNameLst>
                                          <p:attrName>ppt_x</p:attrName>
                                        </p:attrNameLst>
                                      </p:cBhvr>
                                      <p:tavLst>
                                        <p:tav tm="0">
                                          <p:val>
                                            <p:strVal val="#ppt_x"/>
                                          </p:val>
                                        </p:tav>
                                        <p:tav tm="100000">
                                          <p:val>
                                            <p:strVal val="#ppt_x"/>
                                          </p:val>
                                        </p:tav>
                                      </p:tavLst>
                                    </p:anim>
                                    <p:anim calcmode="lin" valueType="num">
                                      <p:cBhvr additive="base">
                                        <p:cTn id="111" dur="1250" fill="hold"/>
                                        <p:tgtEl>
                                          <p:spTgt spid="19"/>
                                        </p:tgtEl>
                                        <p:attrNameLst>
                                          <p:attrName>ppt_y</p:attrName>
                                        </p:attrNameLst>
                                      </p:cBhvr>
                                      <p:tavLst>
                                        <p:tav tm="0">
                                          <p:val>
                                            <p:strVal val="1+#ppt_h/2"/>
                                          </p:val>
                                        </p:tav>
                                        <p:tav tm="100000">
                                          <p:val>
                                            <p:strVal val="#ppt_y"/>
                                          </p:val>
                                        </p:tav>
                                      </p:tavLst>
                                    </p:anim>
                                  </p:childTnLst>
                                </p:cTn>
                              </p:par>
                              <p:par>
                                <p:cTn id="112" presetID="22" presetClass="entr" presetSubtype="1" fill="hold" grpId="0" nodeType="withEffect">
                                  <p:stCondLst>
                                    <p:cond delay="250"/>
                                  </p:stCondLst>
                                  <p:childTnLst>
                                    <p:set>
                                      <p:cBhvr>
                                        <p:cTn id="113" dur="1" fill="hold">
                                          <p:stCondLst>
                                            <p:cond delay="0"/>
                                          </p:stCondLst>
                                        </p:cTn>
                                        <p:tgtEl>
                                          <p:spTgt spid="13"/>
                                        </p:tgtEl>
                                        <p:attrNameLst>
                                          <p:attrName>style.visibility</p:attrName>
                                        </p:attrNameLst>
                                      </p:cBhvr>
                                      <p:to>
                                        <p:strVal val="visible"/>
                                      </p:to>
                                    </p:set>
                                    <p:animEffect transition="in" filter="wipe(up)">
                                      <p:cBhvr>
                                        <p:cTn id="114" dur="750"/>
                                        <p:tgtEl>
                                          <p:spTgt spid="13"/>
                                        </p:tgtEl>
                                      </p:cBhvr>
                                    </p:animEffect>
                                  </p:childTnLst>
                                </p:cTn>
                              </p:par>
                              <p:par>
                                <p:cTn id="115" presetID="2" presetClass="entr" presetSubtype="4" decel="100000" fill="hold" grpId="1" nodeType="withEffect">
                                  <p:stCondLst>
                                    <p:cond delay="250"/>
                                  </p:stCondLst>
                                  <p:childTnLst>
                                    <p:set>
                                      <p:cBhvr>
                                        <p:cTn id="116" dur="1" fill="hold">
                                          <p:stCondLst>
                                            <p:cond delay="0"/>
                                          </p:stCondLst>
                                        </p:cTn>
                                        <p:tgtEl>
                                          <p:spTgt spid="13"/>
                                        </p:tgtEl>
                                        <p:attrNameLst>
                                          <p:attrName>style.visibility</p:attrName>
                                        </p:attrNameLst>
                                      </p:cBhvr>
                                      <p:to>
                                        <p:strVal val="visible"/>
                                      </p:to>
                                    </p:set>
                                    <p:anim calcmode="lin" valueType="num">
                                      <p:cBhvr additive="base">
                                        <p:cTn id="117" dur="1250" fill="hold"/>
                                        <p:tgtEl>
                                          <p:spTgt spid="13"/>
                                        </p:tgtEl>
                                        <p:attrNameLst>
                                          <p:attrName>ppt_x</p:attrName>
                                        </p:attrNameLst>
                                      </p:cBhvr>
                                      <p:tavLst>
                                        <p:tav tm="0">
                                          <p:val>
                                            <p:strVal val="#ppt_x"/>
                                          </p:val>
                                        </p:tav>
                                        <p:tav tm="100000">
                                          <p:val>
                                            <p:strVal val="#ppt_x"/>
                                          </p:val>
                                        </p:tav>
                                      </p:tavLst>
                                    </p:anim>
                                    <p:anim calcmode="lin" valueType="num">
                                      <p:cBhvr additive="base">
                                        <p:cTn id="118" dur="1250" fill="hold"/>
                                        <p:tgtEl>
                                          <p:spTgt spid="13"/>
                                        </p:tgtEl>
                                        <p:attrNameLst>
                                          <p:attrName>ppt_y</p:attrName>
                                        </p:attrNameLst>
                                      </p:cBhvr>
                                      <p:tavLst>
                                        <p:tav tm="0">
                                          <p:val>
                                            <p:strVal val="1+#ppt_h/2"/>
                                          </p:val>
                                        </p:tav>
                                        <p:tav tm="100000">
                                          <p:val>
                                            <p:strVal val="#ppt_y"/>
                                          </p:val>
                                        </p:tav>
                                      </p:tavLst>
                                    </p:anim>
                                  </p:childTnLst>
                                </p:cTn>
                              </p:par>
                              <p:par>
                                <p:cTn id="119" presetID="22" presetClass="entr" presetSubtype="1" fill="hold" grpId="0" nodeType="withEffect">
                                  <p:stCondLst>
                                    <p:cond delay="250"/>
                                  </p:stCondLst>
                                  <p:childTnLst>
                                    <p:set>
                                      <p:cBhvr>
                                        <p:cTn id="120" dur="1" fill="hold">
                                          <p:stCondLst>
                                            <p:cond delay="0"/>
                                          </p:stCondLst>
                                        </p:cTn>
                                        <p:tgtEl>
                                          <p:spTgt spid="14"/>
                                        </p:tgtEl>
                                        <p:attrNameLst>
                                          <p:attrName>style.visibility</p:attrName>
                                        </p:attrNameLst>
                                      </p:cBhvr>
                                      <p:to>
                                        <p:strVal val="visible"/>
                                      </p:to>
                                    </p:set>
                                    <p:animEffect transition="in" filter="wipe(up)">
                                      <p:cBhvr>
                                        <p:cTn id="121" dur="750"/>
                                        <p:tgtEl>
                                          <p:spTgt spid="14"/>
                                        </p:tgtEl>
                                      </p:cBhvr>
                                    </p:animEffect>
                                  </p:childTnLst>
                                </p:cTn>
                              </p:par>
                              <p:par>
                                <p:cTn id="122" presetID="2" presetClass="entr" presetSubtype="4" decel="100000" fill="hold" grpId="1" nodeType="withEffect">
                                  <p:stCondLst>
                                    <p:cond delay="250"/>
                                  </p:stCondLst>
                                  <p:childTnLst>
                                    <p:set>
                                      <p:cBhvr>
                                        <p:cTn id="123" dur="1" fill="hold">
                                          <p:stCondLst>
                                            <p:cond delay="0"/>
                                          </p:stCondLst>
                                        </p:cTn>
                                        <p:tgtEl>
                                          <p:spTgt spid="14"/>
                                        </p:tgtEl>
                                        <p:attrNameLst>
                                          <p:attrName>style.visibility</p:attrName>
                                        </p:attrNameLst>
                                      </p:cBhvr>
                                      <p:to>
                                        <p:strVal val="visible"/>
                                      </p:to>
                                    </p:set>
                                    <p:anim calcmode="lin" valueType="num">
                                      <p:cBhvr additive="base">
                                        <p:cTn id="124" dur="1250" fill="hold"/>
                                        <p:tgtEl>
                                          <p:spTgt spid="14"/>
                                        </p:tgtEl>
                                        <p:attrNameLst>
                                          <p:attrName>ppt_x</p:attrName>
                                        </p:attrNameLst>
                                      </p:cBhvr>
                                      <p:tavLst>
                                        <p:tav tm="0">
                                          <p:val>
                                            <p:strVal val="#ppt_x"/>
                                          </p:val>
                                        </p:tav>
                                        <p:tav tm="100000">
                                          <p:val>
                                            <p:strVal val="#ppt_x"/>
                                          </p:val>
                                        </p:tav>
                                      </p:tavLst>
                                    </p:anim>
                                    <p:anim calcmode="lin" valueType="num">
                                      <p:cBhvr additive="base">
                                        <p:cTn id="125" dur="1250" fill="hold"/>
                                        <p:tgtEl>
                                          <p:spTgt spid="14"/>
                                        </p:tgtEl>
                                        <p:attrNameLst>
                                          <p:attrName>ppt_y</p:attrName>
                                        </p:attrNameLst>
                                      </p:cBhvr>
                                      <p:tavLst>
                                        <p:tav tm="0">
                                          <p:val>
                                            <p:strVal val="1+#ppt_h/2"/>
                                          </p:val>
                                        </p:tav>
                                        <p:tav tm="100000">
                                          <p:val>
                                            <p:strVal val="#ppt_y"/>
                                          </p:val>
                                        </p:tav>
                                      </p:tavLst>
                                    </p:anim>
                                  </p:childTnLst>
                                </p:cTn>
                              </p:par>
                              <p:par>
                                <p:cTn id="126" presetID="22" presetClass="entr" presetSubtype="1" fill="hold" grpId="0" nodeType="withEffect">
                                  <p:stCondLst>
                                    <p:cond delay="250"/>
                                  </p:stCondLst>
                                  <p:childTnLst>
                                    <p:set>
                                      <p:cBhvr>
                                        <p:cTn id="127" dur="1" fill="hold">
                                          <p:stCondLst>
                                            <p:cond delay="0"/>
                                          </p:stCondLst>
                                        </p:cTn>
                                        <p:tgtEl>
                                          <p:spTgt spid="38"/>
                                        </p:tgtEl>
                                        <p:attrNameLst>
                                          <p:attrName>style.visibility</p:attrName>
                                        </p:attrNameLst>
                                      </p:cBhvr>
                                      <p:to>
                                        <p:strVal val="visible"/>
                                      </p:to>
                                    </p:set>
                                    <p:animEffect transition="in" filter="wipe(up)">
                                      <p:cBhvr>
                                        <p:cTn id="128" dur="750"/>
                                        <p:tgtEl>
                                          <p:spTgt spid="38"/>
                                        </p:tgtEl>
                                      </p:cBhvr>
                                    </p:animEffect>
                                  </p:childTnLst>
                                </p:cTn>
                              </p:par>
                              <p:par>
                                <p:cTn id="129" presetID="2" presetClass="entr" presetSubtype="4" decel="100000" fill="hold" grpId="1" nodeType="withEffect">
                                  <p:stCondLst>
                                    <p:cond delay="250"/>
                                  </p:stCondLst>
                                  <p:childTnLst>
                                    <p:set>
                                      <p:cBhvr>
                                        <p:cTn id="130" dur="1" fill="hold">
                                          <p:stCondLst>
                                            <p:cond delay="0"/>
                                          </p:stCondLst>
                                        </p:cTn>
                                        <p:tgtEl>
                                          <p:spTgt spid="38"/>
                                        </p:tgtEl>
                                        <p:attrNameLst>
                                          <p:attrName>style.visibility</p:attrName>
                                        </p:attrNameLst>
                                      </p:cBhvr>
                                      <p:to>
                                        <p:strVal val="visible"/>
                                      </p:to>
                                    </p:set>
                                    <p:anim calcmode="lin" valueType="num">
                                      <p:cBhvr additive="base">
                                        <p:cTn id="131" dur="1250" fill="hold"/>
                                        <p:tgtEl>
                                          <p:spTgt spid="38"/>
                                        </p:tgtEl>
                                        <p:attrNameLst>
                                          <p:attrName>ppt_x</p:attrName>
                                        </p:attrNameLst>
                                      </p:cBhvr>
                                      <p:tavLst>
                                        <p:tav tm="0">
                                          <p:val>
                                            <p:strVal val="#ppt_x"/>
                                          </p:val>
                                        </p:tav>
                                        <p:tav tm="100000">
                                          <p:val>
                                            <p:strVal val="#ppt_x"/>
                                          </p:val>
                                        </p:tav>
                                      </p:tavLst>
                                    </p:anim>
                                    <p:anim calcmode="lin" valueType="num">
                                      <p:cBhvr additive="base">
                                        <p:cTn id="132" dur="1250" fill="hold"/>
                                        <p:tgtEl>
                                          <p:spTgt spid="38"/>
                                        </p:tgtEl>
                                        <p:attrNameLst>
                                          <p:attrName>ppt_y</p:attrName>
                                        </p:attrNameLst>
                                      </p:cBhvr>
                                      <p:tavLst>
                                        <p:tav tm="0">
                                          <p:val>
                                            <p:strVal val="1+#ppt_h/2"/>
                                          </p:val>
                                        </p:tav>
                                        <p:tav tm="100000">
                                          <p:val>
                                            <p:strVal val="#ppt_y"/>
                                          </p:val>
                                        </p:tav>
                                      </p:tavLst>
                                    </p:anim>
                                  </p:childTnLst>
                                </p:cTn>
                              </p:par>
                              <p:par>
                                <p:cTn id="133" presetID="22" presetClass="entr" presetSubtype="1" fill="hold" grpId="0" nodeType="withEffect">
                                  <p:stCondLst>
                                    <p:cond delay="250"/>
                                  </p:stCondLst>
                                  <p:childTnLst>
                                    <p:set>
                                      <p:cBhvr>
                                        <p:cTn id="134" dur="1" fill="hold">
                                          <p:stCondLst>
                                            <p:cond delay="0"/>
                                          </p:stCondLst>
                                        </p:cTn>
                                        <p:tgtEl>
                                          <p:spTgt spid="39"/>
                                        </p:tgtEl>
                                        <p:attrNameLst>
                                          <p:attrName>style.visibility</p:attrName>
                                        </p:attrNameLst>
                                      </p:cBhvr>
                                      <p:to>
                                        <p:strVal val="visible"/>
                                      </p:to>
                                    </p:set>
                                    <p:animEffect transition="in" filter="wipe(up)">
                                      <p:cBhvr>
                                        <p:cTn id="135" dur="750"/>
                                        <p:tgtEl>
                                          <p:spTgt spid="39"/>
                                        </p:tgtEl>
                                      </p:cBhvr>
                                    </p:animEffect>
                                  </p:childTnLst>
                                </p:cTn>
                              </p:par>
                              <p:par>
                                <p:cTn id="136" presetID="2" presetClass="entr" presetSubtype="4" decel="100000" fill="hold" grpId="1" nodeType="withEffect">
                                  <p:stCondLst>
                                    <p:cond delay="250"/>
                                  </p:stCondLst>
                                  <p:childTnLst>
                                    <p:set>
                                      <p:cBhvr>
                                        <p:cTn id="137" dur="1" fill="hold">
                                          <p:stCondLst>
                                            <p:cond delay="0"/>
                                          </p:stCondLst>
                                        </p:cTn>
                                        <p:tgtEl>
                                          <p:spTgt spid="39"/>
                                        </p:tgtEl>
                                        <p:attrNameLst>
                                          <p:attrName>style.visibility</p:attrName>
                                        </p:attrNameLst>
                                      </p:cBhvr>
                                      <p:to>
                                        <p:strVal val="visible"/>
                                      </p:to>
                                    </p:set>
                                    <p:anim calcmode="lin" valueType="num">
                                      <p:cBhvr additive="base">
                                        <p:cTn id="138" dur="1250" fill="hold"/>
                                        <p:tgtEl>
                                          <p:spTgt spid="39"/>
                                        </p:tgtEl>
                                        <p:attrNameLst>
                                          <p:attrName>ppt_x</p:attrName>
                                        </p:attrNameLst>
                                      </p:cBhvr>
                                      <p:tavLst>
                                        <p:tav tm="0">
                                          <p:val>
                                            <p:strVal val="#ppt_x"/>
                                          </p:val>
                                        </p:tav>
                                        <p:tav tm="100000">
                                          <p:val>
                                            <p:strVal val="#ppt_x"/>
                                          </p:val>
                                        </p:tav>
                                      </p:tavLst>
                                    </p:anim>
                                    <p:anim calcmode="lin" valueType="num">
                                      <p:cBhvr additive="base">
                                        <p:cTn id="139" dur="1250" fill="hold"/>
                                        <p:tgtEl>
                                          <p:spTgt spid="39"/>
                                        </p:tgtEl>
                                        <p:attrNameLst>
                                          <p:attrName>ppt_y</p:attrName>
                                        </p:attrNameLst>
                                      </p:cBhvr>
                                      <p:tavLst>
                                        <p:tav tm="0">
                                          <p:val>
                                            <p:strVal val="1+#ppt_h/2"/>
                                          </p:val>
                                        </p:tav>
                                        <p:tav tm="100000">
                                          <p:val>
                                            <p:strVal val="#ppt_y"/>
                                          </p:val>
                                        </p:tav>
                                      </p:tavLst>
                                    </p:anim>
                                  </p:childTnLst>
                                </p:cTn>
                              </p:par>
                              <p:par>
                                <p:cTn id="140" presetID="22" presetClass="entr" presetSubtype="1" fill="hold" grpId="0" nodeType="withEffect">
                                  <p:stCondLst>
                                    <p:cond delay="250"/>
                                  </p:stCondLst>
                                  <p:childTnLst>
                                    <p:set>
                                      <p:cBhvr>
                                        <p:cTn id="141" dur="1" fill="hold">
                                          <p:stCondLst>
                                            <p:cond delay="0"/>
                                          </p:stCondLst>
                                        </p:cTn>
                                        <p:tgtEl>
                                          <p:spTgt spid="40"/>
                                        </p:tgtEl>
                                        <p:attrNameLst>
                                          <p:attrName>style.visibility</p:attrName>
                                        </p:attrNameLst>
                                      </p:cBhvr>
                                      <p:to>
                                        <p:strVal val="visible"/>
                                      </p:to>
                                    </p:set>
                                    <p:animEffect transition="in" filter="wipe(up)">
                                      <p:cBhvr>
                                        <p:cTn id="142" dur="750"/>
                                        <p:tgtEl>
                                          <p:spTgt spid="40"/>
                                        </p:tgtEl>
                                      </p:cBhvr>
                                    </p:animEffect>
                                  </p:childTnLst>
                                </p:cTn>
                              </p:par>
                              <p:par>
                                <p:cTn id="143" presetID="2" presetClass="entr" presetSubtype="4" decel="100000" fill="hold" grpId="1" nodeType="withEffect">
                                  <p:stCondLst>
                                    <p:cond delay="250"/>
                                  </p:stCondLst>
                                  <p:childTnLst>
                                    <p:set>
                                      <p:cBhvr>
                                        <p:cTn id="144" dur="1" fill="hold">
                                          <p:stCondLst>
                                            <p:cond delay="0"/>
                                          </p:stCondLst>
                                        </p:cTn>
                                        <p:tgtEl>
                                          <p:spTgt spid="40"/>
                                        </p:tgtEl>
                                        <p:attrNameLst>
                                          <p:attrName>style.visibility</p:attrName>
                                        </p:attrNameLst>
                                      </p:cBhvr>
                                      <p:to>
                                        <p:strVal val="visible"/>
                                      </p:to>
                                    </p:set>
                                    <p:anim calcmode="lin" valueType="num">
                                      <p:cBhvr additive="base">
                                        <p:cTn id="145" dur="1250" fill="hold"/>
                                        <p:tgtEl>
                                          <p:spTgt spid="40"/>
                                        </p:tgtEl>
                                        <p:attrNameLst>
                                          <p:attrName>ppt_x</p:attrName>
                                        </p:attrNameLst>
                                      </p:cBhvr>
                                      <p:tavLst>
                                        <p:tav tm="0">
                                          <p:val>
                                            <p:strVal val="#ppt_x"/>
                                          </p:val>
                                        </p:tav>
                                        <p:tav tm="100000">
                                          <p:val>
                                            <p:strVal val="#ppt_x"/>
                                          </p:val>
                                        </p:tav>
                                      </p:tavLst>
                                    </p:anim>
                                    <p:anim calcmode="lin" valueType="num">
                                      <p:cBhvr additive="base">
                                        <p:cTn id="146" dur="125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8" grpId="0" animBg="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p:bldP spid="24" grpId="1"/>
      <p:bldP spid="38" grpId="0" animBg="1"/>
      <p:bldP spid="38" grpId="1" animBg="1"/>
      <p:bldP spid="39" grpId="0"/>
      <p:bldP spid="39" grpId="1"/>
      <p:bldP spid="40" grpId="0"/>
      <p:bldP spid="40" grpId="1"/>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89F3FF-DA73-F1EA-8A26-DBD266D6488A}"/>
              </a:ext>
            </a:extLst>
          </p:cNvPr>
          <p:cNvSpPr/>
          <p:nvPr/>
        </p:nvSpPr>
        <p:spPr>
          <a:xfrm>
            <a:off x="2032775" y="2523372"/>
            <a:ext cx="1096999" cy="769441"/>
          </a:xfrm>
          <a:prstGeom prst="rect">
            <a:avLst/>
          </a:prstGeom>
          <a:noFill/>
        </p:spPr>
        <p:txBody>
          <a:bodyPr wrap="square" rtlCol="0">
            <a:spAutoFit/>
          </a:bodyPr>
          <a:lstStyle/>
          <a:p>
            <a:r>
              <a:rPr lang="en-US" sz="4400" dirty="0">
                <a:solidFill>
                  <a:schemeClr val="bg1"/>
                </a:solidFill>
                <a:latin typeface="+mj-lt"/>
                <a:ea typeface="Inter" panose="020B0502030000000004" pitchFamily="34" charset="0"/>
                <a:cs typeface="Heebo" pitchFamily="2" charset="-79"/>
              </a:rPr>
              <a:t>01</a:t>
            </a:r>
          </a:p>
        </p:txBody>
      </p:sp>
      <p:sp>
        <p:nvSpPr>
          <p:cNvPr id="3" name="Rectangle 2">
            <a:extLst>
              <a:ext uri="{FF2B5EF4-FFF2-40B4-BE49-F238E27FC236}">
                <a16:creationId xmlns:a16="http://schemas.microsoft.com/office/drawing/2014/main" id="{F42B1D32-4B62-EF09-7C29-810556A1680C}"/>
              </a:ext>
            </a:extLst>
          </p:cNvPr>
          <p:cNvSpPr/>
          <p:nvPr/>
        </p:nvSpPr>
        <p:spPr>
          <a:xfrm>
            <a:off x="5547500" y="2523372"/>
            <a:ext cx="1096999" cy="769441"/>
          </a:xfrm>
          <a:prstGeom prst="rect">
            <a:avLst/>
          </a:prstGeom>
          <a:noFill/>
        </p:spPr>
        <p:txBody>
          <a:bodyPr wrap="square" rtlCol="0">
            <a:spAutoFit/>
          </a:bodyPr>
          <a:lstStyle/>
          <a:p>
            <a:r>
              <a:rPr lang="en-US" sz="4400" dirty="0">
                <a:solidFill>
                  <a:schemeClr val="bg1"/>
                </a:solidFill>
                <a:latin typeface="+mj-lt"/>
                <a:ea typeface="Inter" panose="020B0502030000000004" pitchFamily="34" charset="0"/>
                <a:cs typeface="Heebo" pitchFamily="2" charset="-79"/>
              </a:rPr>
              <a:t>02</a:t>
            </a:r>
          </a:p>
        </p:txBody>
      </p:sp>
      <p:sp>
        <p:nvSpPr>
          <p:cNvPr id="4" name="Rectangle 3">
            <a:extLst>
              <a:ext uri="{FF2B5EF4-FFF2-40B4-BE49-F238E27FC236}">
                <a16:creationId xmlns:a16="http://schemas.microsoft.com/office/drawing/2014/main" id="{9FFC2283-3E20-33DD-78E0-918900B8305B}"/>
              </a:ext>
            </a:extLst>
          </p:cNvPr>
          <p:cNvSpPr/>
          <p:nvPr/>
        </p:nvSpPr>
        <p:spPr>
          <a:xfrm>
            <a:off x="9157475" y="2523372"/>
            <a:ext cx="1096999" cy="769441"/>
          </a:xfrm>
          <a:prstGeom prst="rect">
            <a:avLst/>
          </a:prstGeom>
          <a:noFill/>
        </p:spPr>
        <p:txBody>
          <a:bodyPr wrap="square" rtlCol="0">
            <a:spAutoFit/>
          </a:bodyPr>
          <a:lstStyle/>
          <a:p>
            <a:r>
              <a:rPr lang="en-US" sz="4400" dirty="0">
                <a:solidFill>
                  <a:schemeClr val="bg1"/>
                </a:solidFill>
                <a:latin typeface="+mj-lt"/>
                <a:ea typeface="Inter" panose="020B0502030000000004" pitchFamily="34" charset="0"/>
                <a:cs typeface="Heebo" pitchFamily="2" charset="-79"/>
              </a:rPr>
              <a:t>03</a:t>
            </a:r>
          </a:p>
        </p:txBody>
      </p:sp>
      <p:sp>
        <p:nvSpPr>
          <p:cNvPr id="5" name="TextBox 4">
            <a:extLst>
              <a:ext uri="{FF2B5EF4-FFF2-40B4-BE49-F238E27FC236}">
                <a16:creationId xmlns:a16="http://schemas.microsoft.com/office/drawing/2014/main" id="{3F52BF8B-6812-35F0-5E70-DBCF180596DC}"/>
              </a:ext>
            </a:extLst>
          </p:cNvPr>
          <p:cNvSpPr txBox="1"/>
          <p:nvPr/>
        </p:nvSpPr>
        <p:spPr>
          <a:xfrm>
            <a:off x="1420174" y="3292813"/>
            <a:ext cx="2003977" cy="706604"/>
          </a:xfrm>
          <a:prstGeom prst="rect">
            <a:avLst/>
          </a:prstGeom>
          <a:noFill/>
        </p:spPr>
        <p:txBody>
          <a:bodyPr wrap="square" rtlCol="0">
            <a:spAutoFit/>
          </a:bodyPr>
          <a:lstStyle/>
          <a:p>
            <a:pPr algn="ctr">
              <a:lnSpc>
                <a:spcPct val="130000"/>
              </a:lnSpc>
              <a:spcBef>
                <a:spcPts val="1200"/>
              </a:spcBef>
            </a:pPr>
            <a:r>
              <a:rPr lang="en-US" sz="1600" dirty="0">
                <a:solidFill>
                  <a:schemeClr val="bg1"/>
                </a:solidFill>
                <a:latin typeface="+mj-lt"/>
                <a:cs typeface="Space Grotesk" pitchFamily="2" charset="0"/>
              </a:rPr>
              <a:t>In Autonomous Vehicles</a:t>
            </a:r>
          </a:p>
        </p:txBody>
      </p:sp>
      <p:sp>
        <p:nvSpPr>
          <p:cNvPr id="6" name="TextBox 5">
            <a:extLst>
              <a:ext uri="{FF2B5EF4-FFF2-40B4-BE49-F238E27FC236}">
                <a16:creationId xmlns:a16="http://schemas.microsoft.com/office/drawing/2014/main" id="{510335CD-126B-4B2E-4739-C7AD965C6D11}"/>
              </a:ext>
            </a:extLst>
          </p:cNvPr>
          <p:cNvSpPr txBox="1"/>
          <p:nvPr/>
        </p:nvSpPr>
        <p:spPr>
          <a:xfrm>
            <a:off x="4944464" y="3296743"/>
            <a:ext cx="2003977" cy="386516"/>
          </a:xfrm>
          <a:prstGeom prst="rect">
            <a:avLst/>
          </a:prstGeom>
          <a:noFill/>
        </p:spPr>
        <p:txBody>
          <a:bodyPr wrap="square" rtlCol="0">
            <a:spAutoFit/>
          </a:bodyPr>
          <a:lstStyle/>
          <a:p>
            <a:pPr algn="ctr">
              <a:lnSpc>
                <a:spcPct val="130000"/>
              </a:lnSpc>
              <a:spcBef>
                <a:spcPts val="1200"/>
              </a:spcBef>
            </a:pPr>
            <a:r>
              <a:rPr lang="en-US" sz="1600" dirty="0">
                <a:solidFill>
                  <a:schemeClr val="bg1"/>
                </a:solidFill>
                <a:latin typeface="+mj-lt"/>
                <a:cs typeface="Space Grotesk" pitchFamily="2" charset="0"/>
              </a:rPr>
              <a:t> In Military Systems</a:t>
            </a:r>
          </a:p>
        </p:txBody>
      </p:sp>
      <p:sp>
        <p:nvSpPr>
          <p:cNvPr id="7" name="TextBox 6">
            <a:extLst>
              <a:ext uri="{FF2B5EF4-FFF2-40B4-BE49-F238E27FC236}">
                <a16:creationId xmlns:a16="http://schemas.microsoft.com/office/drawing/2014/main" id="{8D46F4B4-879D-8852-1E39-7E20C41740DE}"/>
              </a:ext>
            </a:extLst>
          </p:cNvPr>
          <p:cNvSpPr txBox="1"/>
          <p:nvPr/>
        </p:nvSpPr>
        <p:spPr>
          <a:xfrm>
            <a:off x="8343710" y="3292813"/>
            <a:ext cx="2450824" cy="386516"/>
          </a:xfrm>
          <a:prstGeom prst="rect">
            <a:avLst/>
          </a:prstGeom>
          <a:noFill/>
        </p:spPr>
        <p:txBody>
          <a:bodyPr wrap="square" rtlCol="0">
            <a:spAutoFit/>
          </a:bodyPr>
          <a:lstStyle/>
          <a:p>
            <a:pPr algn="ctr">
              <a:lnSpc>
                <a:spcPct val="130000"/>
              </a:lnSpc>
              <a:spcBef>
                <a:spcPts val="1200"/>
              </a:spcBef>
            </a:pPr>
            <a:r>
              <a:rPr lang="en-US" sz="1600" dirty="0">
                <a:solidFill>
                  <a:schemeClr val="bg1"/>
                </a:solidFill>
                <a:latin typeface="+mj-lt"/>
                <a:cs typeface="Space Grotesk" pitchFamily="2" charset="0"/>
              </a:rPr>
              <a:t>In Space Rovers</a:t>
            </a:r>
          </a:p>
        </p:txBody>
      </p:sp>
      <p:sp>
        <p:nvSpPr>
          <p:cNvPr id="8" name="TextBox 7">
            <a:extLst>
              <a:ext uri="{FF2B5EF4-FFF2-40B4-BE49-F238E27FC236}">
                <a16:creationId xmlns:a16="http://schemas.microsoft.com/office/drawing/2014/main" id="{01B231AC-F3BD-69CD-1321-5FC2AA2DD185}"/>
              </a:ext>
            </a:extLst>
          </p:cNvPr>
          <p:cNvSpPr txBox="1"/>
          <p:nvPr/>
        </p:nvSpPr>
        <p:spPr>
          <a:xfrm>
            <a:off x="995136" y="1056034"/>
            <a:ext cx="6179829" cy="1015663"/>
          </a:xfrm>
          <a:prstGeom prst="rect">
            <a:avLst/>
          </a:prstGeom>
          <a:noFill/>
        </p:spPr>
        <p:txBody>
          <a:bodyPr wrap="square" rtlCol="0">
            <a:spAutoFit/>
          </a:bodyPr>
          <a:lstStyle/>
          <a:p>
            <a:r>
              <a:rPr lang="en-US" sz="6000" spc="-150" dirty="0">
                <a:solidFill>
                  <a:schemeClr val="bg1"/>
                </a:solidFill>
                <a:latin typeface="+mj-lt"/>
                <a:ea typeface="Zen Antique" pitchFamily="2" charset="-128"/>
                <a:cs typeface="Heebo" pitchFamily="2" charset="-79"/>
              </a:rPr>
              <a:t>Applications</a:t>
            </a:r>
          </a:p>
        </p:txBody>
      </p:sp>
      <p:sp>
        <p:nvSpPr>
          <p:cNvPr id="19" name="Rectangle 18">
            <a:extLst>
              <a:ext uri="{FF2B5EF4-FFF2-40B4-BE49-F238E27FC236}">
                <a16:creationId xmlns:a16="http://schemas.microsoft.com/office/drawing/2014/main" id="{8493BED2-532E-B572-3D70-73EF561CC3C5}"/>
              </a:ext>
            </a:extLst>
          </p:cNvPr>
          <p:cNvSpPr/>
          <p:nvPr/>
        </p:nvSpPr>
        <p:spPr>
          <a:xfrm>
            <a:off x="2032775" y="4131664"/>
            <a:ext cx="1096999" cy="769441"/>
          </a:xfrm>
          <a:prstGeom prst="rect">
            <a:avLst/>
          </a:prstGeom>
          <a:noFill/>
        </p:spPr>
        <p:txBody>
          <a:bodyPr wrap="square" rtlCol="0">
            <a:spAutoFit/>
          </a:bodyPr>
          <a:lstStyle/>
          <a:p>
            <a:r>
              <a:rPr lang="en-US" sz="4400" dirty="0">
                <a:solidFill>
                  <a:schemeClr val="bg1"/>
                </a:solidFill>
                <a:latin typeface="+mj-lt"/>
                <a:ea typeface="Inter" panose="020B0502030000000004" pitchFamily="34" charset="0"/>
                <a:cs typeface="Heebo" pitchFamily="2" charset="-79"/>
              </a:rPr>
              <a:t>04</a:t>
            </a:r>
          </a:p>
        </p:txBody>
      </p:sp>
      <p:sp>
        <p:nvSpPr>
          <p:cNvPr id="20" name="Rectangle 19">
            <a:extLst>
              <a:ext uri="{FF2B5EF4-FFF2-40B4-BE49-F238E27FC236}">
                <a16:creationId xmlns:a16="http://schemas.microsoft.com/office/drawing/2014/main" id="{CFE1EEFB-9598-8008-6FBA-B333921D8FAC}"/>
              </a:ext>
            </a:extLst>
          </p:cNvPr>
          <p:cNvSpPr/>
          <p:nvPr/>
        </p:nvSpPr>
        <p:spPr>
          <a:xfrm>
            <a:off x="5547500" y="4131664"/>
            <a:ext cx="1096999" cy="769441"/>
          </a:xfrm>
          <a:prstGeom prst="rect">
            <a:avLst/>
          </a:prstGeom>
          <a:noFill/>
        </p:spPr>
        <p:txBody>
          <a:bodyPr wrap="square" rtlCol="0">
            <a:spAutoFit/>
          </a:bodyPr>
          <a:lstStyle/>
          <a:p>
            <a:r>
              <a:rPr lang="en-US" sz="4400" dirty="0">
                <a:solidFill>
                  <a:schemeClr val="bg1"/>
                </a:solidFill>
                <a:latin typeface="+mj-lt"/>
                <a:ea typeface="Inter" panose="020B0502030000000004" pitchFamily="34" charset="0"/>
                <a:cs typeface="Heebo" pitchFamily="2" charset="-79"/>
              </a:rPr>
              <a:t>05</a:t>
            </a:r>
          </a:p>
        </p:txBody>
      </p:sp>
      <p:sp>
        <p:nvSpPr>
          <p:cNvPr id="21" name="Rectangle 20">
            <a:extLst>
              <a:ext uri="{FF2B5EF4-FFF2-40B4-BE49-F238E27FC236}">
                <a16:creationId xmlns:a16="http://schemas.microsoft.com/office/drawing/2014/main" id="{E552EE2A-2F21-9E39-2A2E-DD78D12857D3}"/>
              </a:ext>
            </a:extLst>
          </p:cNvPr>
          <p:cNvSpPr/>
          <p:nvPr/>
        </p:nvSpPr>
        <p:spPr>
          <a:xfrm>
            <a:off x="9157475" y="4131664"/>
            <a:ext cx="1096999" cy="769441"/>
          </a:xfrm>
          <a:prstGeom prst="rect">
            <a:avLst/>
          </a:prstGeom>
          <a:noFill/>
        </p:spPr>
        <p:txBody>
          <a:bodyPr wrap="square" rtlCol="0">
            <a:spAutoFit/>
          </a:bodyPr>
          <a:lstStyle/>
          <a:p>
            <a:r>
              <a:rPr lang="en-US" sz="4400" dirty="0">
                <a:solidFill>
                  <a:schemeClr val="bg1"/>
                </a:solidFill>
                <a:latin typeface="+mj-lt"/>
                <a:ea typeface="Inter" panose="020B0502030000000004" pitchFamily="34" charset="0"/>
                <a:cs typeface="Heebo" pitchFamily="2" charset="-79"/>
              </a:rPr>
              <a:t>06</a:t>
            </a:r>
          </a:p>
        </p:txBody>
      </p:sp>
      <p:sp>
        <p:nvSpPr>
          <p:cNvPr id="22" name="TextBox 21">
            <a:extLst>
              <a:ext uri="{FF2B5EF4-FFF2-40B4-BE49-F238E27FC236}">
                <a16:creationId xmlns:a16="http://schemas.microsoft.com/office/drawing/2014/main" id="{ED9766B4-39F1-813A-EFCD-80949A3FC31E}"/>
              </a:ext>
            </a:extLst>
          </p:cNvPr>
          <p:cNvSpPr txBox="1"/>
          <p:nvPr/>
        </p:nvSpPr>
        <p:spPr>
          <a:xfrm>
            <a:off x="1420174" y="4901105"/>
            <a:ext cx="2003977" cy="706604"/>
          </a:xfrm>
          <a:prstGeom prst="rect">
            <a:avLst/>
          </a:prstGeom>
          <a:noFill/>
        </p:spPr>
        <p:txBody>
          <a:bodyPr wrap="square" rtlCol="0">
            <a:spAutoFit/>
          </a:bodyPr>
          <a:lstStyle/>
          <a:p>
            <a:pPr algn="ctr">
              <a:lnSpc>
                <a:spcPct val="130000"/>
              </a:lnSpc>
              <a:spcBef>
                <a:spcPts val="1200"/>
              </a:spcBef>
            </a:pPr>
            <a:r>
              <a:rPr lang="en-US" sz="1600" dirty="0">
                <a:solidFill>
                  <a:schemeClr val="bg1"/>
                </a:solidFill>
                <a:latin typeface="+mj-lt"/>
                <a:cs typeface="Space Grotesk" pitchFamily="2" charset="0"/>
              </a:rPr>
              <a:t>In Agricultural Technology</a:t>
            </a:r>
          </a:p>
        </p:txBody>
      </p:sp>
      <p:sp>
        <p:nvSpPr>
          <p:cNvPr id="23" name="TextBox 22">
            <a:extLst>
              <a:ext uri="{FF2B5EF4-FFF2-40B4-BE49-F238E27FC236}">
                <a16:creationId xmlns:a16="http://schemas.microsoft.com/office/drawing/2014/main" id="{917EBEED-FDBF-1731-8FF5-0E89AD757302}"/>
              </a:ext>
            </a:extLst>
          </p:cNvPr>
          <p:cNvSpPr txBox="1"/>
          <p:nvPr/>
        </p:nvSpPr>
        <p:spPr>
          <a:xfrm>
            <a:off x="4944464" y="4905035"/>
            <a:ext cx="2003977" cy="706604"/>
          </a:xfrm>
          <a:prstGeom prst="rect">
            <a:avLst/>
          </a:prstGeom>
          <a:noFill/>
        </p:spPr>
        <p:txBody>
          <a:bodyPr wrap="square" rtlCol="0">
            <a:spAutoFit/>
          </a:bodyPr>
          <a:lstStyle/>
          <a:p>
            <a:pPr algn="ctr">
              <a:lnSpc>
                <a:spcPct val="130000"/>
              </a:lnSpc>
              <a:spcBef>
                <a:spcPts val="1200"/>
              </a:spcBef>
            </a:pPr>
            <a:r>
              <a:rPr lang="en-US" sz="1600" dirty="0">
                <a:solidFill>
                  <a:schemeClr val="bg1"/>
                </a:solidFill>
                <a:latin typeface="+mj-lt"/>
                <a:cs typeface="Space Grotesk" pitchFamily="2" charset="0"/>
              </a:rPr>
              <a:t>In Search and Rescue Operations</a:t>
            </a:r>
          </a:p>
        </p:txBody>
      </p:sp>
      <p:sp>
        <p:nvSpPr>
          <p:cNvPr id="24" name="TextBox 23">
            <a:extLst>
              <a:ext uri="{FF2B5EF4-FFF2-40B4-BE49-F238E27FC236}">
                <a16:creationId xmlns:a16="http://schemas.microsoft.com/office/drawing/2014/main" id="{0C7CADCE-3554-406C-072C-E85A7420F8E7}"/>
              </a:ext>
            </a:extLst>
          </p:cNvPr>
          <p:cNvSpPr txBox="1"/>
          <p:nvPr/>
        </p:nvSpPr>
        <p:spPr>
          <a:xfrm>
            <a:off x="8343710" y="4901105"/>
            <a:ext cx="2450824" cy="706604"/>
          </a:xfrm>
          <a:prstGeom prst="rect">
            <a:avLst/>
          </a:prstGeom>
          <a:noFill/>
        </p:spPr>
        <p:txBody>
          <a:bodyPr wrap="square" rtlCol="0">
            <a:spAutoFit/>
          </a:bodyPr>
          <a:lstStyle/>
          <a:p>
            <a:pPr algn="ctr">
              <a:lnSpc>
                <a:spcPct val="130000"/>
              </a:lnSpc>
              <a:spcBef>
                <a:spcPts val="1200"/>
              </a:spcBef>
            </a:pPr>
            <a:r>
              <a:rPr lang="en-US" sz="1600" dirty="0">
                <a:solidFill>
                  <a:schemeClr val="bg1"/>
                </a:solidFill>
                <a:latin typeface="+mj-lt"/>
                <a:cs typeface="Space Grotesk" pitchFamily="2" charset="0"/>
              </a:rPr>
              <a:t>In Geology and Environmental Monitoring</a:t>
            </a:r>
          </a:p>
        </p:txBody>
      </p:sp>
    </p:spTree>
    <p:extLst>
      <p:ext uri="{BB962C8B-B14F-4D97-AF65-F5344CB8AC3E}">
        <p14:creationId xmlns:p14="http://schemas.microsoft.com/office/powerpoint/2010/main" val="2882252531"/>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750"/>
                                        <p:tgtEl>
                                          <p:spTgt spid="8"/>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additive="base">
                                        <p:cTn id="10" dur="1250" fill="hold"/>
                                        <p:tgtEl>
                                          <p:spTgt spid="8"/>
                                        </p:tgtEl>
                                        <p:attrNameLst>
                                          <p:attrName>ppt_x</p:attrName>
                                        </p:attrNameLst>
                                      </p:cBhvr>
                                      <p:tavLst>
                                        <p:tav tm="0">
                                          <p:val>
                                            <p:strVal val="#ppt_x"/>
                                          </p:val>
                                        </p:tav>
                                        <p:tav tm="100000">
                                          <p:val>
                                            <p:strVal val="#ppt_x"/>
                                          </p:val>
                                        </p:tav>
                                      </p:tavLst>
                                    </p:anim>
                                    <p:anim calcmode="lin" valueType="num">
                                      <p:cBhvr additive="base">
                                        <p:cTn id="11" dur="1250" fill="hold"/>
                                        <p:tgtEl>
                                          <p:spTgt spid="8"/>
                                        </p:tgtEl>
                                        <p:attrNameLst>
                                          <p:attrName>ppt_y</p:attrName>
                                        </p:attrNameLst>
                                      </p:cBhvr>
                                      <p:tavLst>
                                        <p:tav tm="0">
                                          <p:val>
                                            <p:strVal val="1+#ppt_h/2"/>
                                          </p:val>
                                        </p:tav>
                                        <p:tav tm="100000">
                                          <p:val>
                                            <p:strVal val="#ppt_y"/>
                                          </p:val>
                                        </p:tav>
                                      </p:tavLst>
                                    </p:anim>
                                  </p:childTnLst>
                                </p:cTn>
                              </p:par>
                              <p:par>
                                <p:cTn id="12" presetID="22" presetClass="entr" presetSubtype="1" fill="hold" grpId="0" nodeType="with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up)">
                                      <p:cBhvr>
                                        <p:cTn id="14" dur="750"/>
                                        <p:tgtEl>
                                          <p:spTgt spid="2"/>
                                        </p:tgtEl>
                                      </p:cBhvr>
                                    </p:animEffect>
                                  </p:childTnLst>
                                </p:cTn>
                              </p:par>
                              <p:par>
                                <p:cTn id="15" presetID="2" presetClass="entr" presetSubtype="4" decel="100000" fill="hold" grpId="1"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250" fill="hold"/>
                                        <p:tgtEl>
                                          <p:spTgt spid="2"/>
                                        </p:tgtEl>
                                        <p:attrNameLst>
                                          <p:attrName>ppt_x</p:attrName>
                                        </p:attrNameLst>
                                      </p:cBhvr>
                                      <p:tavLst>
                                        <p:tav tm="0">
                                          <p:val>
                                            <p:strVal val="#ppt_x"/>
                                          </p:val>
                                        </p:tav>
                                        <p:tav tm="100000">
                                          <p:val>
                                            <p:strVal val="#ppt_x"/>
                                          </p:val>
                                        </p:tav>
                                      </p:tavLst>
                                    </p:anim>
                                    <p:anim calcmode="lin" valueType="num">
                                      <p:cBhvr additive="base">
                                        <p:cTn id="18" dur="1250" fill="hold"/>
                                        <p:tgtEl>
                                          <p:spTgt spid="2"/>
                                        </p:tgtEl>
                                        <p:attrNameLst>
                                          <p:attrName>ppt_y</p:attrName>
                                        </p:attrNameLst>
                                      </p:cBhvr>
                                      <p:tavLst>
                                        <p:tav tm="0">
                                          <p:val>
                                            <p:strVal val="1+#ppt_h/2"/>
                                          </p:val>
                                        </p:tav>
                                        <p:tav tm="100000">
                                          <p:val>
                                            <p:strVal val="#ppt_y"/>
                                          </p:val>
                                        </p:tav>
                                      </p:tavLst>
                                    </p:anim>
                                  </p:childTnLst>
                                </p:cTn>
                              </p:par>
                              <p:par>
                                <p:cTn id="19" presetID="22" presetClass="entr" presetSubtype="1"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up)">
                                      <p:cBhvr>
                                        <p:cTn id="21" dur="750"/>
                                        <p:tgtEl>
                                          <p:spTgt spid="3"/>
                                        </p:tgtEl>
                                      </p:cBhvr>
                                    </p:animEffect>
                                  </p:childTnLst>
                                </p:cTn>
                              </p:par>
                              <p:par>
                                <p:cTn id="22" presetID="2" presetClass="entr" presetSubtype="4" decel="100000" fill="hold" grpId="1" nodeType="with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additive="base">
                                        <p:cTn id="24" dur="1250" fill="hold"/>
                                        <p:tgtEl>
                                          <p:spTgt spid="3"/>
                                        </p:tgtEl>
                                        <p:attrNameLst>
                                          <p:attrName>ppt_x</p:attrName>
                                        </p:attrNameLst>
                                      </p:cBhvr>
                                      <p:tavLst>
                                        <p:tav tm="0">
                                          <p:val>
                                            <p:strVal val="#ppt_x"/>
                                          </p:val>
                                        </p:tav>
                                        <p:tav tm="100000">
                                          <p:val>
                                            <p:strVal val="#ppt_x"/>
                                          </p:val>
                                        </p:tav>
                                      </p:tavLst>
                                    </p:anim>
                                    <p:anim calcmode="lin" valueType="num">
                                      <p:cBhvr additive="base">
                                        <p:cTn id="25" dur="1250" fill="hold"/>
                                        <p:tgtEl>
                                          <p:spTgt spid="3"/>
                                        </p:tgtEl>
                                        <p:attrNameLst>
                                          <p:attrName>ppt_y</p:attrName>
                                        </p:attrNameLst>
                                      </p:cBhvr>
                                      <p:tavLst>
                                        <p:tav tm="0">
                                          <p:val>
                                            <p:strVal val="1+#ppt_h/2"/>
                                          </p:val>
                                        </p:tav>
                                        <p:tav tm="100000">
                                          <p:val>
                                            <p:strVal val="#ppt_y"/>
                                          </p:val>
                                        </p:tav>
                                      </p:tavLst>
                                    </p:anim>
                                  </p:childTnLst>
                                </p:cTn>
                              </p:par>
                              <p:par>
                                <p:cTn id="26" presetID="22" presetClass="entr" presetSubtype="1"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up)">
                                      <p:cBhvr>
                                        <p:cTn id="28" dur="750"/>
                                        <p:tgtEl>
                                          <p:spTgt spid="4"/>
                                        </p:tgtEl>
                                      </p:cBhvr>
                                    </p:animEffect>
                                  </p:childTnLst>
                                </p:cTn>
                              </p:par>
                              <p:par>
                                <p:cTn id="29" presetID="2" presetClass="entr" presetSubtype="4" decel="100000" fill="hold" grpId="1"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1250" fill="hold"/>
                                        <p:tgtEl>
                                          <p:spTgt spid="4"/>
                                        </p:tgtEl>
                                        <p:attrNameLst>
                                          <p:attrName>ppt_x</p:attrName>
                                        </p:attrNameLst>
                                      </p:cBhvr>
                                      <p:tavLst>
                                        <p:tav tm="0">
                                          <p:val>
                                            <p:strVal val="#ppt_x"/>
                                          </p:val>
                                        </p:tav>
                                        <p:tav tm="100000">
                                          <p:val>
                                            <p:strVal val="#ppt_x"/>
                                          </p:val>
                                        </p:tav>
                                      </p:tavLst>
                                    </p:anim>
                                    <p:anim calcmode="lin" valueType="num">
                                      <p:cBhvr additive="base">
                                        <p:cTn id="32" dur="1250" fill="hold"/>
                                        <p:tgtEl>
                                          <p:spTgt spid="4"/>
                                        </p:tgtEl>
                                        <p:attrNameLst>
                                          <p:attrName>ppt_y</p:attrName>
                                        </p:attrNameLst>
                                      </p:cBhvr>
                                      <p:tavLst>
                                        <p:tav tm="0">
                                          <p:val>
                                            <p:strVal val="1+#ppt_h/2"/>
                                          </p:val>
                                        </p:tav>
                                        <p:tav tm="100000">
                                          <p:val>
                                            <p:strVal val="#ppt_y"/>
                                          </p:val>
                                        </p:tav>
                                      </p:tavLst>
                                    </p:anim>
                                  </p:childTnLst>
                                </p:cTn>
                              </p:par>
                              <p:par>
                                <p:cTn id="33" presetID="22" presetClass="entr" presetSubtype="1"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ipe(up)">
                                      <p:cBhvr>
                                        <p:cTn id="35" dur="750"/>
                                        <p:tgtEl>
                                          <p:spTgt spid="6"/>
                                        </p:tgtEl>
                                      </p:cBhvr>
                                    </p:animEffect>
                                  </p:childTnLst>
                                </p:cTn>
                              </p:par>
                              <p:par>
                                <p:cTn id="36" presetID="2" presetClass="entr" presetSubtype="4" decel="100000" fill="hold" grpId="1" nodeType="withEffect">
                                  <p:stCondLst>
                                    <p:cond delay="0"/>
                                  </p:stCondLst>
                                  <p:childTnLst>
                                    <p:set>
                                      <p:cBhvr>
                                        <p:cTn id="37" dur="1" fill="hold">
                                          <p:stCondLst>
                                            <p:cond delay="0"/>
                                          </p:stCondLst>
                                        </p:cTn>
                                        <p:tgtEl>
                                          <p:spTgt spid="6"/>
                                        </p:tgtEl>
                                        <p:attrNameLst>
                                          <p:attrName>style.visibility</p:attrName>
                                        </p:attrNameLst>
                                      </p:cBhvr>
                                      <p:to>
                                        <p:strVal val="visible"/>
                                      </p:to>
                                    </p:set>
                                    <p:anim calcmode="lin" valueType="num">
                                      <p:cBhvr additive="base">
                                        <p:cTn id="38" dur="1250" fill="hold"/>
                                        <p:tgtEl>
                                          <p:spTgt spid="6"/>
                                        </p:tgtEl>
                                        <p:attrNameLst>
                                          <p:attrName>ppt_x</p:attrName>
                                        </p:attrNameLst>
                                      </p:cBhvr>
                                      <p:tavLst>
                                        <p:tav tm="0">
                                          <p:val>
                                            <p:strVal val="#ppt_x"/>
                                          </p:val>
                                        </p:tav>
                                        <p:tav tm="100000">
                                          <p:val>
                                            <p:strVal val="#ppt_x"/>
                                          </p:val>
                                        </p:tav>
                                      </p:tavLst>
                                    </p:anim>
                                    <p:anim calcmode="lin" valueType="num">
                                      <p:cBhvr additive="base">
                                        <p:cTn id="39" dur="1250" fill="hold"/>
                                        <p:tgtEl>
                                          <p:spTgt spid="6"/>
                                        </p:tgtEl>
                                        <p:attrNameLst>
                                          <p:attrName>ppt_y</p:attrName>
                                        </p:attrNameLst>
                                      </p:cBhvr>
                                      <p:tavLst>
                                        <p:tav tm="0">
                                          <p:val>
                                            <p:strVal val="1+#ppt_h/2"/>
                                          </p:val>
                                        </p:tav>
                                        <p:tav tm="100000">
                                          <p:val>
                                            <p:strVal val="#ppt_y"/>
                                          </p:val>
                                        </p:tav>
                                      </p:tavLst>
                                    </p:anim>
                                  </p:childTnLst>
                                </p:cTn>
                              </p:par>
                              <p:par>
                                <p:cTn id="40" presetID="22" presetClass="entr" presetSubtype="1" fill="hold" grpId="0"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wipe(up)">
                                      <p:cBhvr>
                                        <p:cTn id="42" dur="750"/>
                                        <p:tgtEl>
                                          <p:spTgt spid="5"/>
                                        </p:tgtEl>
                                      </p:cBhvr>
                                    </p:animEffect>
                                  </p:childTnLst>
                                </p:cTn>
                              </p:par>
                              <p:par>
                                <p:cTn id="43" presetID="2" presetClass="entr" presetSubtype="4" decel="100000" fill="hold" grpId="1" nodeType="with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additive="base">
                                        <p:cTn id="45" dur="1250" fill="hold"/>
                                        <p:tgtEl>
                                          <p:spTgt spid="5"/>
                                        </p:tgtEl>
                                        <p:attrNameLst>
                                          <p:attrName>ppt_x</p:attrName>
                                        </p:attrNameLst>
                                      </p:cBhvr>
                                      <p:tavLst>
                                        <p:tav tm="0">
                                          <p:val>
                                            <p:strVal val="#ppt_x"/>
                                          </p:val>
                                        </p:tav>
                                        <p:tav tm="100000">
                                          <p:val>
                                            <p:strVal val="#ppt_x"/>
                                          </p:val>
                                        </p:tav>
                                      </p:tavLst>
                                    </p:anim>
                                    <p:anim calcmode="lin" valueType="num">
                                      <p:cBhvr additive="base">
                                        <p:cTn id="46" dur="1250" fill="hold"/>
                                        <p:tgtEl>
                                          <p:spTgt spid="5"/>
                                        </p:tgtEl>
                                        <p:attrNameLst>
                                          <p:attrName>ppt_y</p:attrName>
                                        </p:attrNameLst>
                                      </p:cBhvr>
                                      <p:tavLst>
                                        <p:tav tm="0">
                                          <p:val>
                                            <p:strVal val="1+#ppt_h/2"/>
                                          </p:val>
                                        </p:tav>
                                        <p:tav tm="100000">
                                          <p:val>
                                            <p:strVal val="#ppt_y"/>
                                          </p:val>
                                        </p:tav>
                                      </p:tavLst>
                                    </p:anim>
                                  </p:childTnLst>
                                </p:cTn>
                              </p:par>
                              <p:par>
                                <p:cTn id="47" presetID="22" presetClass="entr" presetSubtype="1" fill="hold" grpId="0" nodeType="with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wipe(up)">
                                      <p:cBhvr>
                                        <p:cTn id="49" dur="750"/>
                                        <p:tgtEl>
                                          <p:spTgt spid="7"/>
                                        </p:tgtEl>
                                      </p:cBhvr>
                                    </p:animEffect>
                                  </p:childTnLst>
                                </p:cTn>
                              </p:par>
                              <p:par>
                                <p:cTn id="50" presetID="2" presetClass="entr" presetSubtype="4" decel="100000" fill="hold" grpId="1" nodeType="withEffect">
                                  <p:stCondLst>
                                    <p:cond delay="0"/>
                                  </p:stCondLst>
                                  <p:childTnLst>
                                    <p:set>
                                      <p:cBhvr>
                                        <p:cTn id="51" dur="1" fill="hold">
                                          <p:stCondLst>
                                            <p:cond delay="0"/>
                                          </p:stCondLst>
                                        </p:cTn>
                                        <p:tgtEl>
                                          <p:spTgt spid="7"/>
                                        </p:tgtEl>
                                        <p:attrNameLst>
                                          <p:attrName>style.visibility</p:attrName>
                                        </p:attrNameLst>
                                      </p:cBhvr>
                                      <p:to>
                                        <p:strVal val="visible"/>
                                      </p:to>
                                    </p:set>
                                    <p:anim calcmode="lin" valueType="num">
                                      <p:cBhvr additive="base">
                                        <p:cTn id="52" dur="1250" fill="hold"/>
                                        <p:tgtEl>
                                          <p:spTgt spid="7"/>
                                        </p:tgtEl>
                                        <p:attrNameLst>
                                          <p:attrName>ppt_x</p:attrName>
                                        </p:attrNameLst>
                                      </p:cBhvr>
                                      <p:tavLst>
                                        <p:tav tm="0">
                                          <p:val>
                                            <p:strVal val="#ppt_x"/>
                                          </p:val>
                                        </p:tav>
                                        <p:tav tm="100000">
                                          <p:val>
                                            <p:strVal val="#ppt_x"/>
                                          </p:val>
                                        </p:tav>
                                      </p:tavLst>
                                    </p:anim>
                                    <p:anim calcmode="lin" valueType="num">
                                      <p:cBhvr additive="base">
                                        <p:cTn id="53" dur="1250" fill="hold"/>
                                        <p:tgtEl>
                                          <p:spTgt spid="7"/>
                                        </p:tgtEl>
                                        <p:attrNameLst>
                                          <p:attrName>ppt_y</p:attrName>
                                        </p:attrNameLst>
                                      </p:cBhvr>
                                      <p:tavLst>
                                        <p:tav tm="0">
                                          <p:val>
                                            <p:strVal val="1+#ppt_h/2"/>
                                          </p:val>
                                        </p:tav>
                                        <p:tav tm="100000">
                                          <p:val>
                                            <p:strVal val="#ppt_y"/>
                                          </p:val>
                                        </p:tav>
                                      </p:tavLst>
                                    </p:anim>
                                  </p:childTnLst>
                                </p:cTn>
                              </p:par>
                              <p:par>
                                <p:cTn id="54" presetID="22" presetClass="entr" presetSubtype="1" fill="hold" grpId="0" nodeType="with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wipe(up)">
                                      <p:cBhvr>
                                        <p:cTn id="56" dur="750"/>
                                        <p:tgtEl>
                                          <p:spTgt spid="19"/>
                                        </p:tgtEl>
                                      </p:cBhvr>
                                    </p:animEffect>
                                  </p:childTnLst>
                                </p:cTn>
                              </p:par>
                              <p:par>
                                <p:cTn id="57" presetID="2" presetClass="entr" presetSubtype="4" decel="100000" fill="hold" grpId="1" nodeType="withEffect">
                                  <p:stCondLst>
                                    <p:cond delay="0"/>
                                  </p:stCondLst>
                                  <p:childTnLst>
                                    <p:set>
                                      <p:cBhvr>
                                        <p:cTn id="58" dur="1" fill="hold">
                                          <p:stCondLst>
                                            <p:cond delay="0"/>
                                          </p:stCondLst>
                                        </p:cTn>
                                        <p:tgtEl>
                                          <p:spTgt spid="19"/>
                                        </p:tgtEl>
                                        <p:attrNameLst>
                                          <p:attrName>style.visibility</p:attrName>
                                        </p:attrNameLst>
                                      </p:cBhvr>
                                      <p:to>
                                        <p:strVal val="visible"/>
                                      </p:to>
                                    </p:set>
                                    <p:anim calcmode="lin" valueType="num">
                                      <p:cBhvr additive="base">
                                        <p:cTn id="59" dur="1250" fill="hold"/>
                                        <p:tgtEl>
                                          <p:spTgt spid="19"/>
                                        </p:tgtEl>
                                        <p:attrNameLst>
                                          <p:attrName>ppt_x</p:attrName>
                                        </p:attrNameLst>
                                      </p:cBhvr>
                                      <p:tavLst>
                                        <p:tav tm="0">
                                          <p:val>
                                            <p:strVal val="#ppt_x"/>
                                          </p:val>
                                        </p:tav>
                                        <p:tav tm="100000">
                                          <p:val>
                                            <p:strVal val="#ppt_x"/>
                                          </p:val>
                                        </p:tav>
                                      </p:tavLst>
                                    </p:anim>
                                    <p:anim calcmode="lin" valueType="num">
                                      <p:cBhvr additive="base">
                                        <p:cTn id="60" dur="1250" fill="hold"/>
                                        <p:tgtEl>
                                          <p:spTgt spid="19"/>
                                        </p:tgtEl>
                                        <p:attrNameLst>
                                          <p:attrName>ppt_y</p:attrName>
                                        </p:attrNameLst>
                                      </p:cBhvr>
                                      <p:tavLst>
                                        <p:tav tm="0">
                                          <p:val>
                                            <p:strVal val="1+#ppt_h/2"/>
                                          </p:val>
                                        </p:tav>
                                        <p:tav tm="100000">
                                          <p:val>
                                            <p:strVal val="#ppt_y"/>
                                          </p:val>
                                        </p:tav>
                                      </p:tavLst>
                                    </p:anim>
                                  </p:childTnLst>
                                </p:cTn>
                              </p:par>
                              <p:par>
                                <p:cTn id="61" presetID="22" presetClass="entr" presetSubtype="1" fill="hold" grpId="0" nodeType="with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wipe(up)">
                                      <p:cBhvr>
                                        <p:cTn id="63" dur="750"/>
                                        <p:tgtEl>
                                          <p:spTgt spid="20"/>
                                        </p:tgtEl>
                                      </p:cBhvr>
                                    </p:animEffect>
                                  </p:childTnLst>
                                </p:cTn>
                              </p:par>
                              <p:par>
                                <p:cTn id="64" presetID="2" presetClass="entr" presetSubtype="4" decel="100000" fill="hold" grpId="1" nodeType="withEffect">
                                  <p:stCondLst>
                                    <p:cond delay="0"/>
                                  </p:stCondLst>
                                  <p:childTnLst>
                                    <p:set>
                                      <p:cBhvr>
                                        <p:cTn id="65" dur="1" fill="hold">
                                          <p:stCondLst>
                                            <p:cond delay="0"/>
                                          </p:stCondLst>
                                        </p:cTn>
                                        <p:tgtEl>
                                          <p:spTgt spid="20"/>
                                        </p:tgtEl>
                                        <p:attrNameLst>
                                          <p:attrName>style.visibility</p:attrName>
                                        </p:attrNameLst>
                                      </p:cBhvr>
                                      <p:to>
                                        <p:strVal val="visible"/>
                                      </p:to>
                                    </p:set>
                                    <p:anim calcmode="lin" valueType="num">
                                      <p:cBhvr additive="base">
                                        <p:cTn id="66" dur="1250" fill="hold"/>
                                        <p:tgtEl>
                                          <p:spTgt spid="20"/>
                                        </p:tgtEl>
                                        <p:attrNameLst>
                                          <p:attrName>ppt_x</p:attrName>
                                        </p:attrNameLst>
                                      </p:cBhvr>
                                      <p:tavLst>
                                        <p:tav tm="0">
                                          <p:val>
                                            <p:strVal val="#ppt_x"/>
                                          </p:val>
                                        </p:tav>
                                        <p:tav tm="100000">
                                          <p:val>
                                            <p:strVal val="#ppt_x"/>
                                          </p:val>
                                        </p:tav>
                                      </p:tavLst>
                                    </p:anim>
                                    <p:anim calcmode="lin" valueType="num">
                                      <p:cBhvr additive="base">
                                        <p:cTn id="67" dur="1250" fill="hold"/>
                                        <p:tgtEl>
                                          <p:spTgt spid="20"/>
                                        </p:tgtEl>
                                        <p:attrNameLst>
                                          <p:attrName>ppt_y</p:attrName>
                                        </p:attrNameLst>
                                      </p:cBhvr>
                                      <p:tavLst>
                                        <p:tav tm="0">
                                          <p:val>
                                            <p:strVal val="1+#ppt_h/2"/>
                                          </p:val>
                                        </p:tav>
                                        <p:tav tm="100000">
                                          <p:val>
                                            <p:strVal val="#ppt_y"/>
                                          </p:val>
                                        </p:tav>
                                      </p:tavLst>
                                    </p:anim>
                                  </p:childTnLst>
                                </p:cTn>
                              </p:par>
                              <p:par>
                                <p:cTn id="68" presetID="22" presetClass="entr" presetSubtype="1" fill="hold" grpId="0" nodeType="withEffect">
                                  <p:stCondLst>
                                    <p:cond delay="0"/>
                                  </p:stCondLst>
                                  <p:childTnLst>
                                    <p:set>
                                      <p:cBhvr>
                                        <p:cTn id="69" dur="1" fill="hold">
                                          <p:stCondLst>
                                            <p:cond delay="0"/>
                                          </p:stCondLst>
                                        </p:cTn>
                                        <p:tgtEl>
                                          <p:spTgt spid="21"/>
                                        </p:tgtEl>
                                        <p:attrNameLst>
                                          <p:attrName>style.visibility</p:attrName>
                                        </p:attrNameLst>
                                      </p:cBhvr>
                                      <p:to>
                                        <p:strVal val="visible"/>
                                      </p:to>
                                    </p:set>
                                    <p:animEffect transition="in" filter="wipe(up)">
                                      <p:cBhvr>
                                        <p:cTn id="70" dur="750"/>
                                        <p:tgtEl>
                                          <p:spTgt spid="21"/>
                                        </p:tgtEl>
                                      </p:cBhvr>
                                    </p:animEffect>
                                  </p:childTnLst>
                                </p:cTn>
                              </p:par>
                              <p:par>
                                <p:cTn id="71" presetID="2" presetClass="entr" presetSubtype="4" decel="100000" fill="hold" grpId="1" nodeType="withEffect">
                                  <p:stCondLst>
                                    <p:cond delay="0"/>
                                  </p:stCondLst>
                                  <p:childTnLst>
                                    <p:set>
                                      <p:cBhvr>
                                        <p:cTn id="72" dur="1" fill="hold">
                                          <p:stCondLst>
                                            <p:cond delay="0"/>
                                          </p:stCondLst>
                                        </p:cTn>
                                        <p:tgtEl>
                                          <p:spTgt spid="21"/>
                                        </p:tgtEl>
                                        <p:attrNameLst>
                                          <p:attrName>style.visibility</p:attrName>
                                        </p:attrNameLst>
                                      </p:cBhvr>
                                      <p:to>
                                        <p:strVal val="visible"/>
                                      </p:to>
                                    </p:set>
                                    <p:anim calcmode="lin" valueType="num">
                                      <p:cBhvr additive="base">
                                        <p:cTn id="73" dur="1250" fill="hold"/>
                                        <p:tgtEl>
                                          <p:spTgt spid="21"/>
                                        </p:tgtEl>
                                        <p:attrNameLst>
                                          <p:attrName>ppt_x</p:attrName>
                                        </p:attrNameLst>
                                      </p:cBhvr>
                                      <p:tavLst>
                                        <p:tav tm="0">
                                          <p:val>
                                            <p:strVal val="#ppt_x"/>
                                          </p:val>
                                        </p:tav>
                                        <p:tav tm="100000">
                                          <p:val>
                                            <p:strVal val="#ppt_x"/>
                                          </p:val>
                                        </p:tav>
                                      </p:tavLst>
                                    </p:anim>
                                    <p:anim calcmode="lin" valueType="num">
                                      <p:cBhvr additive="base">
                                        <p:cTn id="74" dur="1250" fill="hold"/>
                                        <p:tgtEl>
                                          <p:spTgt spid="21"/>
                                        </p:tgtEl>
                                        <p:attrNameLst>
                                          <p:attrName>ppt_y</p:attrName>
                                        </p:attrNameLst>
                                      </p:cBhvr>
                                      <p:tavLst>
                                        <p:tav tm="0">
                                          <p:val>
                                            <p:strVal val="1+#ppt_h/2"/>
                                          </p:val>
                                        </p:tav>
                                        <p:tav tm="100000">
                                          <p:val>
                                            <p:strVal val="#ppt_y"/>
                                          </p:val>
                                        </p:tav>
                                      </p:tavLst>
                                    </p:anim>
                                  </p:childTnLst>
                                </p:cTn>
                              </p:par>
                              <p:par>
                                <p:cTn id="75" presetID="22" presetClass="entr" presetSubtype="1" fill="hold" grpId="0" nodeType="withEffect">
                                  <p:stCondLst>
                                    <p:cond delay="0"/>
                                  </p:stCondLst>
                                  <p:childTnLst>
                                    <p:set>
                                      <p:cBhvr>
                                        <p:cTn id="76" dur="1" fill="hold">
                                          <p:stCondLst>
                                            <p:cond delay="0"/>
                                          </p:stCondLst>
                                        </p:cTn>
                                        <p:tgtEl>
                                          <p:spTgt spid="23"/>
                                        </p:tgtEl>
                                        <p:attrNameLst>
                                          <p:attrName>style.visibility</p:attrName>
                                        </p:attrNameLst>
                                      </p:cBhvr>
                                      <p:to>
                                        <p:strVal val="visible"/>
                                      </p:to>
                                    </p:set>
                                    <p:animEffect transition="in" filter="wipe(up)">
                                      <p:cBhvr>
                                        <p:cTn id="77" dur="750"/>
                                        <p:tgtEl>
                                          <p:spTgt spid="23"/>
                                        </p:tgtEl>
                                      </p:cBhvr>
                                    </p:animEffect>
                                  </p:childTnLst>
                                </p:cTn>
                              </p:par>
                              <p:par>
                                <p:cTn id="78" presetID="2" presetClass="entr" presetSubtype="4" decel="100000" fill="hold" grpId="1" nodeType="withEffect">
                                  <p:stCondLst>
                                    <p:cond delay="0"/>
                                  </p:stCondLst>
                                  <p:childTnLst>
                                    <p:set>
                                      <p:cBhvr>
                                        <p:cTn id="79" dur="1" fill="hold">
                                          <p:stCondLst>
                                            <p:cond delay="0"/>
                                          </p:stCondLst>
                                        </p:cTn>
                                        <p:tgtEl>
                                          <p:spTgt spid="23"/>
                                        </p:tgtEl>
                                        <p:attrNameLst>
                                          <p:attrName>style.visibility</p:attrName>
                                        </p:attrNameLst>
                                      </p:cBhvr>
                                      <p:to>
                                        <p:strVal val="visible"/>
                                      </p:to>
                                    </p:set>
                                    <p:anim calcmode="lin" valueType="num">
                                      <p:cBhvr additive="base">
                                        <p:cTn id="80" dur="1250" fill="hold"/>
                                        <p:tgtEl>
                                          <p:spTgt spid="23"/>
                                        </p:tgtEl>
                                        <p:attrNameLst>
                                          <p:attrName>ppt_x</p:attrName>
                                        </p:attrNameLst>
                                      </p:cBhvr>
                                      <p:tavLst>
                                        <p:tav tm="0">
                                          <p:val>
                                            <p:strVal val="#ppt_x"/>
                                          </p:val>
                                        </p:tav>
                                        <p:tav tm="100000">
                                          <p:val>
                                            <p:strVal val="#ppt_x"/>
                                          </p:val>
                                        </p:tav>
                                      </p:tavLst>
                                    </p:anim>
                                    <p:anim calcmode="lin" valueType="num">
                                      <p:cBhvr additive="base">
                                        <p:cTn id="81" dur="1250" fill="hold"/>
                                        <p:tgtEl>
                                          <p:spTgt spid="23"/>
                                        </p:tgtEl>
                                        <p:attrNameLst>
                                          <p:attrName>ppt_y</p:attrName>
                                        </p:attrNameLst>
                                      </p:cBhvr>
                                      <p:tavLst>
                                        <p:tav tm="0">
                                          <p:val>
                                            <p:strVal val="1+#ppt_h/2"/>
                                          </p:val>
                                        </p:tav>
                                        <p:tav tm="100000">
                                          <p:val>
                                            <p:strVal val="#ppt_y"/>
                                          </p:val>
                                        </p:tav>
                                      </p:tavLst>
                                    </p:anim>
                                  </p:childTnLst>
                                </p:cTn>
                              </p:par>
                              <p:par>
                                <p:cTn id="82" presetID="22" presetClass="entr" presetSubtype="1" fill="hold" grpId="0" nodeType="withEffect">
                                  <p:stCondLst>
                                    <p:cond delay="0"/>
                                  </p:stCondLst>
                                  <p:childTnLst>
                                    <p:set>
                                      <p:cBhvr>
                                        <p:cTn id="83" dur="1" fill="hold">
                                          <p:stCondLst>
                                            <p:cond delay="0"/>
                                          </p:stCondLst>
                                        </p:cTn>
                                        <p:tgtEl>
                                          <p:spTgt spid="22"/>
                                        </p:tgtEl>
                                        <p:attrNameLst>
                                          <p:attrName>style.visibility</p:attrName>
                                        </p:attrNameLst>
                                      </p:cBhvr>
                                      <p:to>
                                        <p:strVal val="visible"/>
                                      </p:to>
                                    </p:set>
                                    <p:animEffect transition="in" filter="wipe(up)">
                                      <p:cBhvr>
                                        <p:cTn id="84" dur="750"/>
                                        <p:tgtEl>
                                          <p:spTgt spid="22"/>
                                        </p:tgtEl>
                                      </p:cBhvr>
                                    </p:animEffect>
                                  </p:childTnLst>
                                </p:cTn>
                              </p:par>
                              <p:par>
                                <p:cTn id="85" presetID="2" presetClass="entr" presetSubtype="4" decel="100000" fill="hold" grpId="1" nodeType="withEffect">
                                  <p:stCondLst>
                                    <p:cond delay="0"/>
                                  </p:stCondLst>
                                  <p:childTnLst>
                                    <p:set>
                                      <p:cBhvr>
                                        <p:cTn id="86" dur="1" fill="hold">
                                          <p:stCondLst>
                                            <p:cond delay="0"/>
                                          </p:stCondLst>
                                        </p:cTn>
                                        <p:tgtEl>
                                          <p:spTgt spid="22"/>
                                        </p:tgtEl>
                                        <p:attrNameLst>
                                          <p:attrName>style.visibility</p:attrName>
                                        </p:attrNameLst>
                                      </p:cBhvr>
                                      <p:to>
                                        <p:strVal val="visible"/>
                                      </p:to>
                                    </p:set>
                                    <p:anim calcmode="lin" valueType="num">
                                      <p:cBhvr additive="base">
                                        <p:cTn id="87" dur="1250" fill="hold"/>
                                        <p:tgtEl>
                                          <p:spTgt spid="22"/>
                                        </p:tgtEl>
                                        <p:attrNameLst>
                                          <p:attrName>ppt_x</p:attrName>
                                        </p:attrNameLst>
                                      </p:cBhvr>
                                      <p:tavLst>
                                        <p:tav tm="0">
                                          <p:val>
                                            <p:strVal val="#ppt_x"/>
                                          </p:val>
                                        </p:tav>
                                        <p:tav tm="100000">
                                          <p:val>
                                            <p:strVal val="#ppt_x"/>
                                          </p:val>
                                        </p:tav>
                                      </p:tavLst>
                                    </p:anim>
                                    <p:anim calcmode="lin" valueType="num">
                                      <p:cBhvr additive="base">
                                        <p:cTn id="88" dur="1250" fill="hold"/>
                                        <p:tgtEl>
                                          <p:spTgt spid="22"/>
                                        </p:tgtEl>
                                        <p:attrNameLst>
                                          <p:attrName>ppt_y</p:attrName>
                                        </p:attrNameLst>
                                      </p:cBhvr>
                                      <p:tavLst>
                                        <p:tav tm="0">
                                          <p:val>
                                            <p:strVal val="1+#ppt_h/2"/>
                                          </p:val>
                                        </p:tav>
                                        <p:tav tm="100000">
                                          <p:val>
                                            <p:strVal val="#ppt_y"/>
                                          </p:val>
                                        </p:tav>
                                      </p:tavLst>
                                    </p:anim>
                                  </p:childTnLst>
                                </p:cTn>
                              </p:par>
                              <p:par>
                                <p:cTn id="89" presetID="22" presetClass="entr" presetSubtype="1" fill="hold" grpId="0" nodeType="withEffect">
                                  <p:stCondLst>
                                    <p:cond delay="0"/>
                                  </p:stCondLst>
                                  <p:childTnLst>
                                    <p:set>
                                      <p:cBhvr>
                                        <p:cTn id="90" dur="1" fill="hold">
                                          <p:stCondLst>
                                            <p:cond delay="0"/>
                                          </p:stCondLst>
                                        </p:cTn>
                                        <p:tgtEl>
                                          <p:spTgt spid="24"/>
                                        </p:tgtEl>
                                        <p:attrNameLst>
                                          <p:attrName>style.visibility</p:attrName>
                                        </p:attrNameLst>
                                      </p:cBhvr>
                                      <p:to>
                                        <p:strVal val="visible"/>
                                      </p:to>
                                    </p:set>
                                    <p:animEffect transition="in" filter="wipe(up)">
                                      <p:cBhvr>
                                        <p:cTn id="91" dur="750"/>
                                        <p:tgtEl>
                                          <p:spTgt spid="24"/>
                                        </p:tgtEl>
                                      </p:cBhvr>
                                    </p:animEffect>
                                  </p:childTnLst>
                                </p:cTn>
                              </p:par>
                              <p:par>
                                <p:cTn id="92" presetID="2" presetClass="entr" presetSubtype="4" decel="100000" fill="hold" grpId="1" nodeType="withEffect">
                                  <p:stCondLst>
                                    <p:cond delay="0"/>
                                  </p:stCondLst>
                                  <p:childTnLst>
                                    <p:set>
                                      <p:cBhvr>
                                        <p:cTn id="93" dur="1" fill="hold">
                                          <p:stCondLst>
                                            <p:cond delay="0"/>
                                          </p:stCondLst>
                                        </p:cTn>
                                        <p:tgtEl>
                                          <p:spTgt spid="24"/>
                                        </p:tgtEl>
                                        <p:attrNameLst>
                                          <p:attrName>style.visibility</p:attrName>
                                        </p:attrNameLst>
                                      </p:cBhvr>
                                      <p:to>
                                        <p:strVal val="visible"/>
                                      </p:to>
                                    </p:set>
                                    <p:anim calcmode="lin" valueType="num">
                                      <p:cBhvr additive="base">
                                        <p:cTn id="94" dur="1250" fill="hold"/>
                                        <p:tgtEl>
                                          <p:spTgt spid="24"/>
                                        </p:tgtEl>
                                        <p:attrNameLst>
                                          <p:attrName>ppt_x</p:attrName>
                                        </p:attrNameLst>
                                      </p:cBhvr>
                                      <p:tavLst>
                                        <p:tav tm="0">
                                          <p:val>
                                            <p:strVal val="#ppt_x"/>
                                          </p:val>
                                        </p:tav>
                                        <p:tav tm="100000">
                                          <p:val>
                                            <p:strVal val="#ppt_x"/>
                                          </p:val>
                                        </p:tav>
                                      </p:tavLst>
                                    </p:anim>
                                    <p:anim calcmode="lin" valueType="num">
                                      <p:cBhvr additive="base">
                                        <p:cTn id="95" dur="125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P spid="4" grpId="0"/>
      <p:bldP spid="4" grpId="1"/>
      <p:bldP spid="5" grpId="0"/>
      <p:bldP spid="5" grpId="1"/>
      <p:bldP spid="6" grpId="0"/>
      <p:bldP spid="6" grpId="1"/>
      <p:bldP spid="7" grpId="0"/>
      <p:bldP spid="7" grpId="1"/>
      <p:bldP spid="8" grpId="0"/>
      <p:bldP spid="8" grpId="1"/>
      <p:bldP spid="19" grpId="0"/>
      <p:bldP spid="19" grpId="1"/>
      <p:bldP spid="20" grpId="0"/>
      <p:bldP spid="20" grpId="1"/>
      <p:bldP spid="21" grpId="0"/>
      <p:bldP spid="21" grpId="1"/>
      <p:bldP spid="22" grpId="0"/>
      <p:bldP spid="22" grpId="1"/>
      <p:bldP spid="23" grpId="0"/>
      <p:bldP spid="23" grpId="1"/>
      <p:bldP spid="24" grpId="0"/>
      <p:bldP spid="24" grpId="1"/>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Freeform 8">
            <a:extLst>
              <a:ext uri="{FF2B5EF4-FFF2-40B4-BE49-F238E27FC236}">
                <a16:creationId xmlns:a16="http://schemas.microsoft.com/office/drawing/2014/main" id="{A7B50769-F83C-5B80-6B5B-48E390031285}"/>
              </a:ext>
            </a:extLst>
          </p:cNvPr>
          <p:cNvSpPr/>
          <p:nvPr/>
        </p:nvSpPr>
        <p:spPr>
          <a:xfrm>
            <a:off x="2362200" y="-165100"/>
            <a:ext cx="10020300" cy="5506027"/>
          </a:xfrm>
          <a:prstGeom prst="roundRect">
            <a:avLst>
              <a:gd name="adj" fmla="val 3113"/>
            </a:avLst>
          </a:prstGeom>
          <a:gradFill flip="none" rotWithShape="1">
            <a:gsLst>
              <a:gs pos="77000">
                <a:srgbClr val="121416">
                  <a:alpha val="80000"/>
                </a:srgbClr>
              </a:gs>
              <a:gs pos="19000">
                <a:srgbClr val="121416"/>
              </a:gs>
            </a:gsLst>
            <a:path path="circle">
              <a:fillToRect r="100000" b="100000"/>
            </a:path>
            <a:tileRect l="-100000" t="-100000"/>
          </a:gradFill>
          <a:ln>
            <a:noFill/>
          </a:ln>
          <a:effectLst>
            <a:outerShdw blurRad="5461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11">
            <a:extLst>
              <a:ext uri="{FF2B5EF4-FFF2-40B4-BE49-F238E27FC236}">
                <a16:creationId xmlns:a16="http://schemas.microsoft.com/office/drawing/2014/main" id="{23CC9173-A1D7-2C39-BE55-4F72F7EBDDD8}"/>
              </a:ext>
            </a:extLst>
          </p:cNvPr>
          <p:cNvSpPr>
            <a:spLocks noChangeArrowheads="1"/>
          </p:cNvSpPr>
          <p:nvPr/>
        </p:nvSpPr>
        <p:spPr bwMode="auto">
          <a:xfrm>
            <a:off x="3104282" y="788779"/>
            <a:ext cx="8554318" cy="609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lnSpc>
                <a:spcPct val="90000"/>
              </a:lnSpc>
            </a:pPr>
            <a:r>
              <a:rPr lang="en-US" altLang="ru-UA" sz="4400" dirty="0">
                <a:solidFill>
                  <a:schemeClr val="bg1"/>
                </a:solidFill>
                <a:latin typeface="+mj-lt"/>
                <a:ea typeface="Inter" panose="020B0502030000000004" pitchFamily="34" charset="0"/>
              </a:rPr>
              <a:t>Conclusion</a:t>
            </a:r>
          </a:p>
        </p:txBody>
      </p:sp>
      <p:sp>
        <p:nvSpPr>
          <p:cNvPr id="6" name="TextBox 5">
            <a:extLst>
              <a:ext uri="{FF2B5EF4-FFF2-40B4-BE49-F238E27FC236}">
                <a16:creationId xmlns:a16="http://schemas.microsoft.com/office/drawing/2014/main" id="{F11F631A-F9E7-8D2F-9BCC-1CAF9C798F37}"/>
              </a:ext>
            </a:extLst>
          </p:cNvPr>
          <p:cNvSpPr txBox="1"/>
          <p:nvPr/>
        </p:nvSpPr>
        <p:spPr>
          <a:xfrm>
            <a:off x="4351603" y="1880855"/>
            <a:ext cx="5832693" cy="1028423"/>
          </a:xfrm>
          <a:prstGeom prst="rect">
            <a:avLst/>
          </a:prstGeom>
          <a:noFill/>
        </p:spPr>
        <p:txBody>
          <a:bodyPr wrap="square" rtlCol="0">
            <a:spAutoFit/>
          </a:bodyPr>
          <a:lstStyle>
            <a:defPPr>
              <a:defRPr lang="en-US"/>
            </a:defPPr>
            <a:lvl1pPr algn="ctr">
              <a:lnSpc>
                <a:spcPct val="110000"/>
              </a:lnSpc>
              <a:defRPr sz="2000" i="1">
                <a:solidFill>
                  <a:schemeClr val="tx1">
                    <a:lumMod val="85000"/>
                    <a:lumOff val="15000"/>
                  </a:schemeClr>
                </a:solidFill>
                <a:latin typeface="+mj-lt"/>
                <a:ea typeface="Red Hat Display Light" panose="02010303040201060303" pitchFamily="2" charset="0"/>
                <a:cs typeface="Red Hat Display Light" panose="02010303040201060303" pitchFamily="2" charset="0"/>
              </a:defRPr>
            </a:lvl1pPr>
          </a:lstStyle>
          <a:p>
            <a:pPr algn="l"/>
            <a:r>
              <a:rPr lang="en-US" sz="1400" i="0" dirty="0">
                <a:solidFill>
                  <a:schemeClr val="bg1"/>
                </a:solidFill>
              </a:rPr>
              <a:t>The </a:t>
            </a:r>
            <a:r>
              <a:rPr lang="en-US" sz="1400" i="0" dirty="0" err="1">
                <a:solidFill>
                  <a:schemeClr val="bg1"/>
                </a:solidFill>
              </a:rPr>
              <a:t>TerrainRover</a:t>
            </a:r>
            <a:r>
              <a:rPr lang="en-US" sz="1400" i="0" dirty="0">
                <a:solidFill>
                  <a:schemeClr val="bg1"/>
                </a:solidFill>
              </a:rPr>
              <a:t> AI is a low-cost prototype now capable of detecting terrain types with 99.31% accuracy with just an 8ms latency in real-time and implementing speed control for various terrain types along with the ability to be controlled manually via Bluetooth on a smartphone app.</a:t>
            </a:r>
          </a:p>
        </p:txBody>
      </p:sp>
      <p:cxnSp>
        <p:nvCxnSpPr>
          <p:cNvPr id="7" name="Straight Connector 6">
            <a:extLst>
              <a:ext uri="{FF2B5EF4-FFF2-40B4-BE49-F238E27FC236}">
                <a16:creationId xmlns:a16="http://schemas.microsoft.com/office/drawing/2014/main" id="{3C9527A1-DD03-CB53-56E4-0FD148872679}"/>
              </a:ext>
            </a:extLst>
          </p:cNvPr>
          <p:cNvCxnSpPr>
            <a:cxnSpLocks/>
          </p:cNvCxnSpPr>
          <p:nvPr/>
        </p:nvCxnSpPr>
        <p:spPr>
          <a:xfrm>
            <a:off x="3200930" y="2155866"/>
            <a:ext cx="739775" cy="0"/>
          </a:xfrm>
          <a:prstGeom prst="line">
            <a:avLst/>
          </a:prstGeom>
          <a:ln w="57150" cap="rnd">
            <a:gradFill>
              <a:gsLst>
                <a:gs pos="37000">
                  <a:schemeClr val="accent3"/>
                </a:gs>
                <a:gs pos="0">
                  <a:schemeClr val="accent1"/>
                </a:gs>
                <a:gs pos="100000">
                  <a:schemeClr val="accent6"/>
                </a:gs>
                <a:gs pos="70000">
                  <a:schemeClr val="accent5"/>
                </a:gs>
              </a:gsLst>
              <a:lin ang="0" scaled="0"/>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76C7E17E-D365-6F8F-920C-9101F7AA9FE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8417" l="3250" r="90000">
                        <a14:foregroundMark x1="29496" y1="20847" x2="36313" y2="20333"/>
                        <a14:foregroundMark x1="36313" y1="20333" x2="45625" y2="22500"/>
                        <a14:foregroundMark x1="45625" y1="22500" x2="49313" y2="27917"/>
                        <a14:foregroundMark x1="49313" y1="27917" x2="49125" y2="40417"/>
                        <a14:foregroundMark x1="49125" y1="40417" x2="56250" y2="60917"/>
                        <a14:foregroundMark x1="56250" y1="60917" x2="65063" y2="66167"/>
                        <a14:foregroundMark x1="65063" y1="66167" x2="66438" y2="79833"/>
                        <a14:foregroundMark x1="66438" y1="79833" x2="47938" y2="90250"/>
                        <a14:foregroundMark x1="47938" y1="90250" x2="29063" y2="88417"/>
                        <a14:foregroundMark x1="29063" y1="88417" x2="13188" y2="96333"/>
                        <a14:foregroundMark x1="13188" y1="96333" x2="1188" y2="89667"/>
                        <a14:foregroundMark x1="1188" y1="89667" x2="6375" y2="66250"/>
                        <a14:foregroundMark x1="6375" y1="66250" x2="14313" y2="51917"/>
                        <a14:foregroundMark x1="14313" y1="51917" x2="18938" y2="34083"/>
                        <a14:foregroundMark x1="18938" y1="34083" x2="23375" y2="25917"/>
                        <a14:foregroundMark x1="23375" y1="25917" x2="25313" y2="24667"/>
                        <a14:foregroundMark x1="4938" y1="66583" x2="2250" y2="84917"/>
                        <a14:foregroundMark x1="2250" y1="84917" x2="3813" y2="96583"/>
                        <a14:foregroundMark x1="3813" y1="96583" x2="15875" y2="99667"/>
                        <a14:foregroundMark x1="15875" y1="99667" x2="21000" y2="98417"/>
                        <a14:foregroundMark x1="21000" y1="98417" x2="23563" y2="96583"/>
                        <a14:foregroundMark x1="51750" y1="76167" x2="49500" y2="78000"/>
                        <a14:foregroundMark x1="56063" y1="70500" x2="56938" y2="65833"/>
                        <a14:foregroundMark x1="58188" y1="65000" x2="53625" y2="70000"/>
                        <a14:foregroundMark x1="53625" y1="70000" x2="59313" y2="63583"/>
                        <a14:foregroundMark x1="59313" y1="63583" x2="50750" y2="61417"/>
                        <a14:foregroundMark x1="58313" y1="62333" x2="52688" y2="64417"/>
                        <a14:foregroundMark x1="52688" y1="64417" x2="55750" y2="71333"/>
                        <a14:foregroundMark x1="55750" y1="71333" x2="56938" y2="63417"/>
                        <a14:foregroundMark x1="56938" y1="63417" x2="50500" y2="62583"/>
                        <a14:foregroundMark x1="61687" y1="83583" x2="67938" y2="77750"/>
                        <a14:foregroundMark x1="67938" y1="77750" x2="66500" y2="70167"/>
                        <a14:foregroundMark x1="66500" y1="70167" x2="61313" y2="63833"/>
                        <a14:foregroundMark x1="44375" y1="33500" x2="38125" y2="42500"/>
                        <a14:foregroundMark x1="38125" y1="42500" x2="45500" y2="45583"/>
                        <a14:foregroundMark x1="45500" y1="45583" x2="44188" y2="34417"/>
                        <a14:foregroundMark x1="44188" y1="34417" x2="42000" y2="32917"/>
                        <a14:foregroundMark x1="4688" y1="61083" x2="3250" y2="73333"/>
                        <a14:foregroundMark x1="3250" y1="73333" x2="4875" y2="83167"/>
                        <a14:backgroundMark x1="29000" y1="18917" x2="23375" y2="22250"/>
                        <a14:backgroundMark x1="23375" y1="22250" x2="18688" y2="29750"/>
                        <a14:backgroundMark x1="18688" y1="29750" x2="18250" y2="30167"/>
                      </a14:backgroundRemoval>
                    </a14:imgEffect>
                  </a14:imgLayer>
                </a14:imgProps>
              </a:ext>
              <a:ext uri="{28A0092B-C50C-407E-A947-70E740481C1C}">
                <a14:useLocalDpi xmlns:a14="http://schemas.microsoft.com/office/drawing/2010/main" val="0"/>
              </a:ext>
            </a:extLst>
          </a:blip>
          <a:stretch>
            <a:fillRect/>
          </a:stretch>
        </p:blipFill>
        <p:spPr>
          <a:xfrm>
            <a:off x="-192156" y="1457740"/>
            <a:ext cx="7200347" cy="5400260"/>
          </a:xfrm>
          <a:prstGeom prst="rect">
            <a:avLst/>
          </a:prstGeom>
        </p:spPr>
      </p:pic>
    </p:spTree>
    <p:extLst>
      <p:ext uri="{BB962C8B-B14F-4D97-AF65-F5344CB8AC3E}">
        <p14:creationId xmlns:p14="http://schemas.microsoft.com/office/powerpoint/2010/main" val="3669643351"/>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1250" fill="hold"/>
                                        <p:tgtEl>
                                          <p:spTgt spid="4"/>
                                        </p:tgtEl>
                                        <p:attrNameLst>
                                          <p:attrName>ppt_x</p:attrName>
                                        </p:attrNameLst>
                                      </p:cBhvr>
                                      <p:tavLst>
                                        <p:tav tm="0">
                                          <p:val>
                                            <p:strVal val="#ppt_x"/>
                                          </p:val>
                                        </p:tav>
                                        <p:tav tm="100000">
                                          <p:val>
                                            <p:strVal val="#ppt_x"/>
                                          </p:val>
                                        </p:tav>
                                      </p:tavLst>
                                    </p:anim>
                                    <p:anim calcmode="lin" valueType="num">
                                      <p:cBhvr additive="base">
                                        <p:cTn id="11" dur="1250" fill="hold"/>
                                        <p:tgtEl>
                                          <p:spTgt spid="4"/>
                                        </p:tgtEl>
                                        <p:attrNameLst>
                                          <p:attrName>ppt_y</p:attrName>
                                        </p:attrNameLst>
                                      </p:cBhvr>
                                      <p:tavLst>
                                        <p:tav tm="0">
                                          <p:val>
                                            <p:strVal val="1+#ppt_h/2"/>
                                          </p:val>
                                        </p:tav>
                                        <p:tav tm="100000">
                                          <p:val>
                                            <p:strVal val="#ppt_y"/>
                                          </p:val>
                                        </p:tav>
                                      </p:tavLst>
                                    </p:anim>
                                  </p:childTnLst>
                                </p:cTn>
                              </p:par>
                              <p:par>
                                <p:cTn id="12" presetID="22" presetClass="entr" presetSubtype="1"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up)">
                                      <p:cBhvr>
                                        <p:cTn id="14" dur="750"/>
                                        <p:tgtEl>
                                          <p:spTgt spid="5"/>
                                        </p:tgtEl>
                                      </p:cBhvr>
                                    </p:animEffect>
                                  </p:childTnLst>
                                </p:cTn>
                              </p:par>
                              <p:par>
                                <p:cTn id="15" presetID="2" presetClass="entr" presetSubtype="4" decel="100000" fill="hold" grpId="1"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1250" fill="hold"/>
                                        <p:tgtEl>
                                          <p:spTgt spid="5"/>
                                        </p:tgtEl>
                                        <p:attrNameLst>
                                          <p:attrName>ppt_x</p:attrName>
                                        </p:attrNameLst>
                                      </p:cBhvr>
                                      <p:tavLst>
                                        <p:tav tm="0">
                                          <p:val>
                                            <p:strVal val="#ppt_x"/>
                                          </p:val>
                                        </p:tav>
                                        <p:tav tm="100000">
                                          <p:val>
                                            <p:strVal val="#ppt_x"/>
                                          </p:val>
                                        </p:tav>
                                      </p:tavLst>
                                    </p:anim>
                                    <p:anim calcmode="lin" valueType="num">
                                      <p:cBhvr additive="base">
                                        <p:cTn id="18" dur="1250" fill="hold"/>
                                        <p:tgtEl>
                                          <p:spTgt spid="5"/>
                                        </p:tgtEl>
                                        <p:attrNameLst>
                                          <p:attrName>ppt_y</p:attrName>
                                        </p:attrNameLst>
                                      </p:cBhvr>
                                      <p:tavLst>
                                        <p:tav tm="0">
                                          <p:val>
                                            <p:strVal val="1+#ppt_h/2"/>
                                          </p:val>
                                        </p:tav>
                                        <p:tav tm="100000">
                                          <p:val>
                                            <p:strVal val="#ppt_y"/>
                                          </p:val>
                                        </p:tav>
                                      </p:tavLst>
                                    </p:anim>
                                  </p:childTnLst>
                                </p:cTn>
                              </p:par>
                              <p:par>
                                <p:cTn id="19" presetID="22" presetClass="entr" presetSubtype="1"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up)">
                                      <p:cBhvr>
                                        <p:cTn id="21" dur="750"/>
                                        <p:tgtEl>
                                          <p:spTgt spid="6"/>
                                        </p:tgtEl>
                                      </p:cBhvr>
                                    </p:animEffect>
                                  </p:childTnLst>
                                </p:cTn>
                              </p:par>
                              <p:par>
                                <p:cTn id="22" presetID="2" presetClass="entr" presetSubtype="4" decel="100000" fill="hold" grpId="1" nodeType="with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1250" fill="hold"/>
                                        <p:tgtEl>
                                          <p:spTgt spid="6"/>
                                        </p:tgtEl>
                                        <p:attrNameLst>
                                          <p:attrName>ppt_x</p:attrName>
                                        </p:attrNameLst>
                                      </p:cBhvr>
                                      <p:tavLst>
                                        <p:tav tm="0">
                                          <p:val>
                                            <p:strVal val="#ppt_x"/>
                                          </p:val>
                                        </p:tav>
                                        <p:tav tm="100000">
                                          <p:val>
                                            <p:strVal val="#ppt_x"/>
                                          </p:val>
                                        </p:tav>
                                      </p:tavLst>
                                    </p:anim>
                                    <p:anim calcmode="lin" valueType="num">
                                      <p:cBhvr additive="base">
                                        <p:cTn id="25" dur="1250" fill="hold"/>
                                        <p:tgtEl>
                                          <p:spTgt spid="6"/>
                                        </p:tgtEl>
                                        <p:attrNameLst>
                                          <p:attrName>ppt_y</p:attrName>
                                        </p:attrNameLst>
                                      </p:cBhvr>
                                      <p:tavLst>
                                        <p:tav tm="0">
                                          <p:val>
                                            <p:strVal val="1+#ppt_h/2"/>
                                          </p:val>
                                        </p:tav>
                                        <p:tav tm="100000">
                                          <p:val>
                                            <p:strVal val="#ppt_y"/>
                                          </p:val>
                                        </p:tav>
                                      </p:tavLst>
                                    </p:anim>
                                  </p:childTnLst>
                                </p:cTn>
                              </p:par>
                              <p:par>
                                <p:cTn id="26" presetID="23" presetClass="entr" presetSubtype="16" fill="hold" nodeType="withEffect">
                                  <p:stCondLst>
                                    <p:cond delay="50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p:bldP spid="5" grpId="1"/>
      <p:bldP spid="6" grpId="0"/>
      <p:bldP spid="6" grpId="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9AD2F5-1A0D-4AF1-90DA-2FA306A0EB81}"/>
              </a:ext>
            </a:extLst>
          </p:cNvPr>
          <p:cNvSpPr txBox="1"/>
          <p:nvPr/>
        </p:nvSpPr>
        <p:spPr>
          <a:xfrm>
            <a:off x="718911" y="1551334"/>
            <a:ext cx="6179829" cy="1200329"/>
          </a:xfrm>
          <a:prstGeom prst="rect">
            <a:avLst/>
          </a:prstGeom>
          <a:noFill/>
        </p:spPr>
        <p:txBody>
          <a:bodyPr wrap="square" rtlCol="0">
            <a:spAutoFit/>
          </a:bodyPr>
          <a:lstStyle/>
          <a:p>
            <a:r>
              <a:rPr lang="en-US" sz="7200" spc="-150" dirty="0">
                <a:solidFill>
                  <a:schemeClr val="bg1"/>
                </a:solidFill>
                <a:latin typeface="+mj-lt"/>
                <a:ea typeface="Zen Antique" pitchFamily="2" charset="-128"/>
                <a:cs typeface="Heebo" pitchFamily="2" charset="-79"/>
              </a:rPr>
              <a:t>CONTENTS</a:t>
            </a:r>
          </a:p>
        </p:txBody>
      </p:sp>
      <p:sp>
        <p:nvSpPr>
          <p:cNvPr id="5" name="TextBox 4">
            <a:extLst>
              <a:ext uri="{FF2B5EF4-FFF2-40B4-BE49-F238E27FC236}">
                <a16:creationId xmlns:a16="http://schemas.microsoft.com/office/drawing/2014/main" id="{069DF37D-EDC9-4A46-ACE1-305A7E2ABD41}"/>
              </a:ext>
            </a:extLst>
          </p:cNvPr>
          <p:cNvSpPr txBox="1"/>
          <p:nvPr/>
        </p:nvSpPr>
        <p:spPr>
          <a:xfrm>
            <a:off x="718911" y="1207302"/>
            <a:ext cx="2151038" cy="307777"/>
          </a:xfrm>
          <a:prstGeom prst="rect">
            <a:avLst/>
          </a:prstGeom>
          <a:noFill/>
        </p:spPr>
        <p:txBody>
          <a:bodyPr wrap="square" rtlCol="0">
            <a:spAutoFit/>
          </a:bodyPr>
          <a:lstStyle/>
          <a:p>
            <a:r>
              <a:rPr lang="en-US" sz="1400" dirty="0">
                <a:solidFill>
                  <a:schemeClr val="bg1"/>
                </a:solidFill>
                <a:ea typeface="Zen Antique" pitchFamily="2" charset="-128"/>
                <a:cs typeface="Heebo" pitchFamily="2" charset="-79"/>
              </a:rPr>
              <a:t>Table of</a:t>
            </a:r>
          </a:p>
        </p:txBody>
      </p:sp>
      <p:cxnSp>
        <p:nvCxnSpPr>
          <p:cNvPr id="6" name="Straight Connector 5">
            <a:extLst>
              <a:ext uri="{FF2B5EF4-FFF2-40B4-BE49-F238E27FC236}">
                <a16:creationId xmlns:a16="http://schemas.microsoft.com/office/drawing/2014/main" id="{CD42C0A8-F2F2-4B99-B91B-4674CF2F7625}"/>
              </a:ext>
            </a:extLst>
          </p:cNvPr>
          <p:cNvCxnSpPr>
            <a:cxnSpLocks/>
          </p:cNvCxnSpPr>
          <p:nvPr/>
        </p:nvCxnSpPr>
        <p:spPr>
          <a:xfrm>
            <a:off x="865721" y="3357075"/>
            <a:ext cx="10460559" cy="0"/>
          </a:xfrm>
          <a:prstGeom prst="line">
            <a:avLst/>
          </a:prstGeom>
          <a:ln w="57150" cap="rnd">
            <a:gradFill>
              <a:gsLst>
                <a:gs pos="37000">
                  <a:schemeClr val="accent3"/>
                </a:gs>
                <a:gs pos="0">
                  <a:schemeClr val="accent1"/>
                </a:gs>
                <a:gs pos="100000">
                  <a:schemeClr val="accent6"/>
                </a:gs>
                <a:gs pos="70000">
                  <a:schemeClr val="accent5"/>
                </a:gs>
              </a:gsLst>
              <a:lin ang="0" scaled="0"/>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cxnSp>
      <p:sp>
        <p:nvSpPr>
          <p:cNvPr id="8" name="Rectangle: Rounded Corners 7">
            <a:extLst>
              <a:ext uri="{FF2B5EF4-FFF2-40B4-BE49-F238E27FC236}">
                <a16:creationId xmlns:a16="http://schemas.microsoft.com/office/drawing/2014/main" id="{E34C4655-F8ED-4E9C-BE6F-2B4E1B706C32}"/>
              </a:ext>
            </a:extLst>
          </p:cNvPr>
          <p:cNvSpPr/>
          <p:nvPr/>
        </p:nvSpPr>
        <p:spPr>
          <a:xfrm>
            <a:off x="1196462" y="3990019"/>
            <a:ext cx="2194027"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Introduction</a:t>
            </a:r>
            <a:endParaRPr lang="en-ID" sz="1400" dirty="0"/>
          </a:p>
        </p:txBody>
      </p:sp>
      <p:sp>
        <p:nvSpPr>
          <p:cNvPr id="7" name="Rectangle: Rounded Corners 6">
            <a:extLst>
              <a:ext uri="{FF2B5EF4-FFF2-40B4-BE49-F238E27FC236}">
                <a16:creationId xmlns:a16="http://schemas.microsoft.com/office/drawing/2014/main" id="{EE0494A2-D35B-4DFD-B65D-70FE45027414}"/>
              </a:ext>
            </a:extLst>
          </p:cNvPr>
          <p:cNvSpPr/>
          <p:nvPr/>
        </p:nvSpPr>
        <p:spPr>
          <a:xfrm>
            <a:off x="3511037" y="3990019"/>
            <a:ext cx="1393927" cy="453139"/>
          </a:xfrm>
          <a:prstGeom prst="roundRect">
            <a:avLst>
              <a:gd name="adj" fmla="val 26323"/>
            </a:avLst>
          </a:prstGeom>
          <a:ln>
            <a:noFill/>
          </a:ln>
          <a:effectLst>
            <a:outerShdw blurRad="381000" dist="1524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Objectives</a:t>
            </a:r>
            <a:endParaRPr lang="en-ID" sz="1400" dirty="0"/>
          </a:p>
        </p:txBody>
      </p:sp>
      <p:sp>
        <p:nvSpPr>
          <p:cNvPr id="10" name="Rectangle: Rounded Corners 9">
            <a:extLst>
              <a:ext uri="{FF2B5EF4-FFF2-40B4-BE49-F238E27FC236}">
                <a16:creationId xmlns:a16="http://schemas.microsoft.com/office/drawing/2014/main" id="{24DF45A5-361A-4C2F-9ABF-6260631E6AA4}"/>
              </a:ext>
            </a:extLst>
          </p:cNvPr>
          <p:cNvSpPr/>
          <p:nvPr/>
        </p:nvSpPr>
        <p:spPr>
          <a:xfrm>
            <a:off x="5025512" y="3990019"/>
            <a:ext cx="1393927"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Workflow</a:t>
            </a:r>
            <a:endParaRPr lang="en-ID" sz="1400" dirty="0"/>
          </a:p>
        </p:txBody>
      </p:sp>
      <p:sp>
        <p:nvSpPr>
          <p:cNvPr id="11" name="Rectangle: Rounded Corners 10">
            <a:extLst>
              <a:ext uri="{FF2B5EF4-FFF2-40B4-BE49-F238E27FC236}">
                <a16:creationId xmlns:a16="http://schemas.microsoft.com/office/drawing/2014/main" id="{1089B5F3-3904-4AC0-B496-47A0B0CDEB74}"/>
              </a:ext>
            </a:extLst>
          </p:cNvPr>
          <p:cNvSpPr/>
          <p:nvPr/>
        </p:nvSpPr>
        <p:spPr>
          <a:xfrm>
            <a:off x="6536812" y="3990019"/>
            <a:ext cx="1393927"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Chassis</a:t>
            </a:r>
            <a:endParaRPr lang="en-ID" sz="1400" dirty="0"/>
          </a:p>
        </p:txBody>
      </p:sp>
      <p:sp>
        <p:nvSpPr>
          <p:cNvPr id="14" name="Rectangle: Rounded Corners 13">
            <a:extLst>
              <a:ext uri="{FF2B5EF4-FFF2-40B4-BE49-F238E27FC236}">
                <a16:creationId xmlns:a16="http://schemas.microsoft.com/office/drawing/2014/main" id="{C18CA4BA-2430-4F41-8093-A40915AB27E7}"/>
              </a:ext>
            </a:extLst>
          </p:cNvPr>
          <p:cNvSpPr/>
          <p:nvPr/>
        </p:nvSpPr>
        <p:spPr>
          <a:xfrm>
            <a:off x="8048112" y="3990019"/>
            <a:ext cx="1393927"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Components</a:t>
            </a:r>
            <a:endParaRPr lang="en-ID" sz="1400" dirty="0"/>
          </a:p>
        </p:txBody>
      </p:sp>
      <p:sp>
        <p:nvSpPr>
          <p:cNvPr id="15" name="Rectangle: Rounded Corners 14">
            <a:extLst>
              <a:ext uri="{FF2B5EF4-FFF2-40B4-BE49-F238E27FC236}">
                <a16:creationId xmlns:a16="http://schemas.microsoft.com/office/drawing/2014/main" id="{8B4AC56A-FDDB-4CBE-A37C-37B16721786A}"/>
              </a:ext>
            </a:extLst>
          </p:cNvPr>
          <p:cNvSpPr/>
          <p:nvPr/>
        </p:nvSpPr>
        <p:spPr>
          <a:xfrm>
            <a:off x="9559412" y="3990018"/>
            <a:ext cx="1435202"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Simulation</a:t>
            </a:r>
            <a:endParaRPr lang="en-ID" sz="1400" dirty="0"/>
          </a:p>
        </p:txBody>
      </p:sp>
      <p:sp>
        <p:nvSpPr>
          <p:cNvPr id="17" name="Rectangle: Rounded Corners 16">
            <a:extLst>
              <a:ext uri="{FF2B5EF4-FFF2-40B4-BE49-F238E27FC236}">
                <a16:creationId xmlns:a16="http://schemas.microsoft.com/office/drawing/2014/main" id="{893EE85D-B951-4977-B2FE-75B6A6D9CC24}"/>
              </a:ext>
            </a:extLst>
          </p:cNvPr>
          <p:cNvSpPr/>
          <p:nvPr/>
        </p:nvSpPr>
        <p:spPr>
          <a:xfrm>
            <a:off x="3416817" y="4612319"/>
            <a:ext cx="1931950"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sz="1400" dirty="0"/>
              <a:t>Dataset Collection</a:t>
            </a:r>
          </a:p>
        </p:txBody>
      </p:sp>
      <p:sp>
        <p:nvSpPr>
          <p:cNvPr id="18" name="Rectangle: Rounded Corners 17">
            <a:extLst>
              <a:ext uri="{FF2B5EF4-FFF2-40B4-BE49-F238E27FC236}">
                <a16:creationId xmlns:a16="http://schemas.microsoft.com/office/drawing/2014/main" id="{D0345993-3018-4F67-92F2-868E86CDBCC6}"/>
              </a:ext>
            </a:extLst>
          </p:cNvPr>
          <p:cNvSpPr/>
          <p:nvPr/>
        </p:nvSpPr>
        <p:spPr>
          <a:xfrm>
            <a:off x="8564937" y="4612317"/>
            <a:ext cx="1393927"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Conclusion</a:t>
            </a:r>
            <a:endParaRPr lang="en-ID" sz="1400" dirty="0"/>
          </a:p>
        </p:txBody>
      </p:sp>
      <p:sp>
        <p:nvSpPr>
          <p:cNvPr id="19" name="Rectangle: Rounded Corners 18">
            <a:extLst>
              <a:ext uri="{FF2B5EF4-FFF2-40B4-BE49-F238E27FC236}">
                <a16:creationId xmlns:a16="http://schemas.microsoft.com/office/drawing/2014/main" id="{7645BCC8-1FE2-48D7-A7A5-328D9A4E3371}"/>
              </a:ext>
            </a:extLst>
          </p:cNvPr>
          <p:cNvSpPr/>
          <p:nvPr/>
        </p:nvSpPr>
        <p:spPr>
          <a:xfrm>
            <a:off x="5491539" y="4612319"/>
            <a:ext cx="1393927" cy="453139"/>
          </a:xfrm>
          <a:prstGeom prst="roundRect">
            <a:avLst>
              <a:gd name="adj" fmla="val 26323"/>
            </a:avLst>
          </a:prstGeom>
          <a:solidFill>
            <a:schemeClr val="accent3"/>
          </a:solidFill>
          <a:ln>
            <a:noFill/>
          </a:ln>
          <a:effectLst>
            <a:outerShdw blurRad="381000" dist="152400" dir="5400000" algn="t" rotWithShape="0">
              <a:schemeClr val="accent3">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Model</a:t>
            </a:r>
            <a:endParaRPr lang="en-ID" sz="1400" dirty="0"/>
          </a:p>
        </p:txBody>
      </p:sp>
      <p:sp>
        <p:nvSpPr>
          <p:cNvPr id="20" name="Rectangle: Rounded Corners 19">
            <a:extLst>
              <a:ext uri="{FF2B5EF4-FFF2-40B4-BE49-F238E27FC236}">
                <a16:creationId xmlns:a16="http://schemas.microsoft.com/office/drawing/2014/main" id="{0956AB89-1618-4515-93C1-F1B466D57A80}"/>
              </a:ext>
            </a:extLst>
          </p:cNvPr>
          <p:cNvSpPr/>
          <p:nvPr/>
        </p:nvSpPr>
        <p:spPr>
          <a:xfrm>
            <a:off x="2176981" y="4616404"/>
            <a:ext cx="1097064"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sz="1400" dirty="0"/>
              <a:t>Prototype</a:t>
            </a:r>
          </a:p>
        </p:txBody>
      </p:sp>
      <p:sp>
        <p:nvSpPr>
          <p:cNvPr id="2" name="Rectangle: Rounded Corners 1">
            <a:extLst>
              <a:ext uri="{FF2B5EF4-FFF2-40B4-BE49-F238E27FC236}">
                <a16:creationId xmlns:a16="http://schemas.microsoft.com/office/drawing/2014/main" id="{77E4A550-A9AC-855C-7FDA-8D683309CFEA}"/>
              </a:ext>
            </a:extLst>
          </p:cNvPr>
          <p:cNvSpPr/>
          <p:nvPr/>
        </p:nvSpPr>
        <p:spPr>
          <a:xfrm>
            <a:off x="7028238" y="4612318"/>
            <a:ext cx="1393927"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Applications</a:t>
            </a:r>
            <a:endParaRPr lang="en-ID" sz="1400" dirty="0"/>
          </a:p>
        </p:txBody>
      </p:sp>
    </p:spTree>
    <p:extLst>
      <p:ext uri="{BB962C8B-B14F-4D97-AF65-F5344CB8AC3E}">
        <p14:creationId xmlns:p14="http://schemas.microsoft.com/office/powerpoint/2010/main" val="2774042453"/>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1250" fill="hold"/>
                                        <p:tgtEl>
                                          <p:spTgt spid="4"/>
                                        </p:tgtEl>
                                        <p:attrNameLst>
                                          <p:attrName>ppt_x</p:attrName>
                                        </p:attrNameLst>
                                      </p:cBhvr>
                                      <p:tavLst>
                                        <p:tav tm="0">
                                          <p:val>
                                            <p:strVal val="#ppt_x"/>
                                          </p:val>
                                        </p:tav>
                                        <p:tav tm="100000">
                                          <p:val>
                                            <p:strVal val="#ppt_x"/>
                                          </p:val>
                                        </p:tav>
                                      </p:tavLst>
                                    </p:anim>
                                    <p:anim calcmode="lin" valueType="num">
                                      <p:cBhvr additive="base">
                                        <p:cTn id="11" dur="1250" fill="hold"/>
                                        <p:tgtEl>
                                          <p:spTgt spid="4"/>
                                        </p:tgtEl>
                                        <p:attrNameLst>
                                          <p:attrName>ppt_y</p:attrName>
                                        </p:attrNameLst>
                                      </p:cBhvr>
                                      <p:tavLst>
                                        <p:tav tm="0">
                                          <p:val>
                                            <p:strVal val="1+#ppt_h/2"/>
                                          </p:val>
                                        </p:tav>
                                        <p:tav tm="100000">
                                          <p:val>
                                            <p:strVal val="#ppt_y"/>
                                          </p:val>
                                        </p:tav>
                                      </p:tavLst>
                                    </p:anim>
                                  </p:childTnLst>
                                </p:cTn>
                              </p:par>
                              <p:par>
                                <p:cTn id="12" presetID="22" presetClass="entr" presetSubtype="1"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up)">
                                      <p:cBhvr>
                                        <p:cTn id="14" dur="750"/>
                                        <p:tgtEl>
                                          <p:spTgt spid="5"/>
                                        </p:tgtEl>
                                      </p:cBhvr>
                                    </p:animEffect>
                                  </p:childTnLst>
                                </p:cTn>
                              </p:par>
                              <p:par>
                                <p:cTn id="15" presetID="2" presetClass="entr" presetSubtype="4" decel="100000" fill="hold" grpId="1"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1250" fill="hold"/>
                                        <p:tgtEl>
                                          <p:spTgt spid="5"/>
                                        </p:tgtEl>
                                        <p:attrNameLst>
                                          <p:attrName>ppt_x</p:attrName>
                                        </p:attrNameLst>
                                      </p:cBhvr>
                                      <p:tavLst>
                                        <p:tav tm="0">
                                          <p:val>
                                            <p:strVal val="#ppt_x"/>
                                          </p:val>
                                        </p:tav>
                                        <p:tav tm="100000">
                                          <p:val>
                                            <p:strVal val="#ppt_x"/>
                                          </p:val>
                                        </p:tav>
                                      </p:tavLst>
                                    </p:anim>
                                    <p:anim calcmode="lin" valueType="num">
                                      <p:cBhvr additive="base">
                                        <p:cTn id="18" dur="1250" fill="hold"/>
                                        <p:tgtEl>
                                          <p:spTgt spid="5"/>
                                        </p:tgtEl>
                                        <p:attrNameLst>
                                          <p:attrName>ppt_y</p:attrName>
                                        </p:attrNameLst>
                                      </p:cBhvr>
                                      <p:tavLst>
                                        <p:tav tm="0">
                                          <p:val>
                                            <p:strVal val="1+#ppt_h/2"/>
                                          </p:val>
                                        </p:tav>
                                        <p:tav tm="100000">
                                          <p:val>
                                            <p:strVal val="#ppt_y"/>
                                          </p:val>
                                        </p:tav>
                                      </p:tavLst>
                                    </p:anim>
                                  </p:childTnLst>
                                </p:cTn>
                              </p:par>
                              <p:par>
                                <p:cTn id="19" presetID="22" presetClass="entr" presetSubtype="1" fill="hold" grpId="0" nodeType="withEffect">
                                  <p:stCondLst>
                                    <p:cond delay="250"/>
                                  </p:stCondLst>
                                  <p:childTnLst>
                                    <p:set>
                                      <p:cBhvr>
                                        <p:cTn id="20" dur="1" fill="hold">
                                          <p:stCondLst>
                                            <p:cond delay="0"/>
                                          </p:stCondLst>
                                        </p:cTn>
                                        <p:tgtEl>
                                          <p:spTgt spid="8"/>
                                        </p:tgtEl>
                                        <p:attrNameLst>
                                          <p:attrName>style.visibility</p:attrName>
                                        </p:attrNameLst>
                                      </p:cBhvr>
                                      <p:to>
                                        <p:strVal val="visible"/>
                                      </p:to>
                                    </p:set>
                                    <p:animEffect transition="in" filter="wipe(up)">
                                      <p:cBhvr>
                                        <p:cTn id="21" dur="750"/>
                                        <p:tgtEl>
                                          <p:spTgt spid="8"/>
                                        </p:tgtEl>
                                      </p:cBhvr>
                                    </p:animEffect>
                                  </p:childTnLst>
                                </p:cTn>
                              </p:par>
                              <p:par>
                                <p:cTn id="22" presetID="2" presetClass="entr" presetSubtype="4" decel="100000" fill="hold" grpId="1" nodeType="withEffect">
                                  <p:stCondLst>
                                    <p:cond delay="25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1250" fill="hold"/>
                                        <p:tgtEl>
                                          <p:spTgt spid="8"/>
                                        </p:tgtEl>
                                        <p:attrNameLst>
                                          <p:attrName>ppt_x</p:attrName>
                                        </p:attrNameLst>
                                      </p:cBhvr>
                                      <p:tavLst>
                                        <p:tav tm="0">
                                          <p:val>
                                            <p:strVal val="#ppt_x"/>
                                          </p:val>
                                        </p:tav>
                                        <p:tav tm="100000">
                                          <p:val>
                                            <p:strVal val="#ppt_x"/>
                                          </p:val>
                                        </p:tav>
                                      </p:tavLst>
                                    </p:anim>
                                    <p:anim calcmode="lin" valueType="num">
                                      <p:cBhvr additive="base">
                                        <p:cTn id="25" dur="1250" fill="hold"/>
                                        <p:tgtEl>
                                          <p:spTgt spid="8"/>
                                        </p:tgtEl>
                                        <p:attrNameLst>
                                          <p:attrName>ppt_y</p:attrName>
                                        </p:attrNameLst>
                                      </p:cBhvr>
                                      <p:tavLst>
                                        <p:tav tm="0">
                                          <p:val>
                                            <p:strVal val="1+#ppt_h/2"/>
                                          </p:val>
                                        </p:tav>
                                        <p:tav tm="100000">
                                          <p:val>
                                            <p:strVal val="#ppt_y"/>
                                          </p:val>
                                        </p:tav>
                                      </p:tavLst>
                                    </p:anim>
                                  </p:childTnLst>
                                </p:cTn>
                              </p:par>
                              <p:par>
                                <p:cTn id="26" presetID="22" presetClass="entr" presetSubtype="1" fill="hold" grpId="0" nodeType="withEffect">
                                  <p:stCondLst>
                                    <p:cond delay="250"/>
                                  </p:stCondLst>
                                  <p:childTnLst>
                                    <p:set>
                                      <p:cBhvr>
                                        <p:cTn id="27" dur="1" fill="hold">
                                          <p:stCondLst>
                                            <p:cond delay="0"/>
                                          </p:stCondLst>
                                        </p:cTn>
                                        <p:tgtEl>
                                          <p:spTgt spid="7"/>
                                        </p:tgtEl>
                                        <p:attrNameLst>
                                          <p:attrName>style.visibility</p:attrName>
                                        </p:attrNameLst>
                                      </p:cBhvr>
                                      <p:to>
                                        <p:strVal val="visible"/>
                                      </p:to>
                                    </p:set>
                                    <p:animEffect transition="in" filter="wipe(up)">
                                      <p:cBhvr>
                                        <p:cTn id="28" dur="750"/>
                                        <p:tgtEl>
                                          <p:spTgt spid="7"/>
                                        </p:tgtEl>
                                      </p:cBhvr>
                                    </p:animEffect>
                                  </p:childTnLst>
                                </p:cTn>
                              </p:par>
                              <p:par>
                                <p:cTn id="29" presetID="2" presetClass="entr" presetSubtype="4" decel="100000" fill="hold" grpId="1" nodeType="withEffect">
                                  <p:stCondLst>
                                    <p:cond delay="25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1250" fill="hold"/>
                                        <p:tgtEl>
                                          <p:spTgt spid="7"/>
                                        </p:tgtEl>
                                        <p:attrNameLst>
                                          <p:attrName>ppt_x</p:attrName>
                                        </p:attrNameLst>
                                      </p:cBhvr>
                                      <p:tavLst>
                                        <p:tav tm="0">
                                          <p:val>
                                            <p:strVal val="#ppt_x"/>
                                          </p:val>
                                        </p:tav>
                                        <p:tav tm="100000">
                                          <p:val>
                                            <p:strVal val="#ppt_x"/>
                                          </p:val>
                                        </p:tav>
                                      </p:tavLst>
                                    </p:anim>
                                    <p:anim calcmode="lin" valueType="num">
                                      <p:cBhvr additive="base">
                                        <p:cTn id="32" dur="1250" fill="hold"/>
                                        <p:tgtEl>
                                          <p:spTgt spid="7"/>
                                        </p:tgtEl>
                                        <p:attrNameLst>
                                          <p:attrName>ppt_y</p:attrName>
                                        </p:attrNameLst>
                                      </p:cBhvr>
                                      <p:tavLst>
                                        <p:tav tm="0">
                                          <p:val>
                                            <p:strVal val="1+#ppt_h/2"/>
                                          </p:val>
                                        </p:tav>
                                        <p:tav tm="100000">
                                          <p:val>
                                            <p:strVal val="#ppt_y"/>
                                          </p:val>
                                        </p:tav>
                                      </p:tavLst>
                                    </p:anim>
                                  </p:childTnLst>
                                </p:cTn>
                              </p:par>
                              <p:par>
                                <p:cTn id="33" presetID="22" presetClass="entr" presetSubtype="1" fill="hold" grpId="0" nodeType="withEffect">
                                  <p:stCondLst>
                                    <p:cond delay="250"/>
                                  </p:stCondLst>
                                  <p:childTnLst>
                                    <p:set>
                                      <p:cBhvr>
                                        <p:cTn id="34" dur="1" fill="hold">
                                          <p:stCondLst>
                                            <p:cond delay="0"/>
                                          </p:stCondLst>
                                        </p:cTn>
                                        <p:tgtEl>
                                          <p:spTgt spid="10"/>
                                        </p:tgtEl>
                                        <p:attrNameLst>
                                          <p:attrName>style.visibility</p:attrName>
                                        </p:attrNameLst>
                                      </p:cBhvr>
                                      <p:to>
                                        <p:strVal val="visible"/>
                                      </p:to>
                                    </p:set>
                                    <p:animEffect transition="in" filter="wipe(up)">
                                      <p:cBhvr>
                                        <p:cTn id="35" dur="750"/>
                                        <p:tgtEl>
                                          <p:spTgt spid="10"/>
                                        </p:tgtEl>
                                      </p:cBhvr>
                                    </p:animEffect>
                                  </p:childTnLst>
                                </p:cTn>
                              </p:par>
                              <p:par>
                                <p:cTn id="36" presetID="2" presetClass="entr" presetSubtype="4" decel="100000" fill="hold" grpId="1" nodeType="withEffect">
                                  <p:stCondLst>
                                    <p:cond delay="250"/>
                                  </p:stCondLst>
                                  <p:childTnLst>
                                    <p:set>
                                      <p:cBhvr>
                                        <p:cTn id="37" dur="1" fill="hold">
                                          <p:stCondLst>
                                            <p:cond delay="0"/>
                                          </p:stCondLst>
                                        </p:cTn>
                                        <p:tgtEl>
                                          <p:spTgt spid="10"/>
                                        </p:tgtEl>
                                        <p:attrNameLst>
                                          <p:attrName>style.visibility</p:attrName>
                                        </p:attrNameLst>
                                      </p:cBhvr>
                                      <p:to>
                                        <p:strVal val="visible"/>
                                      </p:to>
                                    </p:set>
                                    <p:anim calcmode="lin" valueType="num">
                                      <p:cBhvr additive="base">
                                        <p:cTn id="38" dur="1250" fill="hold"/>
                                        <p:tgtEl>
                                          <p:spTgt spid="10"/>
                                        </p:tgtEl>
                                        <p:attrNameLst>
                                          <p:attrName>ppt_x</p:attrName>
                                        </p:attrNameLst>
                                      </p:cBhvr>
                                      <p:tavLst>
                                        <p:tav tm="0">
                                          <p:val>
                                            <p:strVal val="#ppt_x"/>
                                          </p:val>
                                        </p:tav>
                                        <p:tav tm="100000">
                                          <p:val>
                                            <p:strVal val="#ppt_x"/>
                                          </p:val>
                                        </p:tav>
                                      </p:tavLst>
                                    </p:anim>
                                    <p:anim calcmode="lin" valueType="num">
                                      <p:cBhvr additive="base">
                                        <p:cTn id="39" dur="1250" fill="hold"/>
                                        <p:tgtEl>
                                          <p:spTgt spid="10"/>
                                        </p:tgtEl>
                                        <p:attrNameLst>
                                          <p:attrName>ppt_y</p:attrName>
                                        </p:attrNameLst>
                                      </p:cBhvr>
                                      <p:tavLst>
                                        <p:tav tm="0">
                                          <p:val>
                                            <p:strVal val="1+#ppt_h/2"/>
                                          </p:val>
                                        </p:tav>
                                        <p:tav tm="100000">
                                          <p:val>
                                            <p:strVal val="#ppt_y"/>
                                          </p:val>
                                        </p:tav>
                                      </p:tavLst>
                                    </p:anim>
                                  </p:childTnLst>
                                </p:cTn>
                              </p:par>
                              <p:par>
                                <p:cTn id="40" presetID="22" presetClass="entr" presetSubtype="1" fill="hold" grpId="0" nodeType="withEffect">
                                  <p:stCondLst>
                                    <p:cond delay="250"/>
                                  </p:stCondLst>
                                  <p:childTnLst>
                                    <p:set>
                                      <p:cBhvr>
                                        <p:cTn id="41" dur="1" fill="hold">
                                          <p:stCondLst>
                                            <p:cond delay="0"/>
                                          </p:stCondLst>
                                        </p:cTn>
                                        <p:tgtEl>
                                          <p:spTgt spid="11"/>
                                        </p:tgtEl>
                                        <p:attrNameLst>
                                          <p:attrName>style.visibility</p:attrName>
                                        </p:attrNameLst>
                                      </p:cBhvr>
                                      <p:to>
                                        <p:strVal val="visible"/>
                                      </p:to>
                                    </p:set>
                                    <p:animEffect transition="in" filter="wipe(up)">
                                      <p:cBhvr>
                                        <p:cTn id="42" dur="750"/>
                                        <p:tgtEl>
                                          <p:spTgt spid="11"/>
                                        </p:tgtEl>
                                      </p:cBhvr>
                                    </p:animEffect>
                                  </p:childTnLst>
                                </p:cTn>
                              </p:par>
                              <p:par>
                                <p:cTn id="43" presetID="2" presetClass="entr" presetSubtype="4" decel="100000" fill="hold" grpId="1" nodeType="withEffect">
                                  <p:stCondLst>
                                    <p:cond delay="250"/>
                                  </p:stCondLst>
                                  <p:childTnLst>
                                    <p:set>
                                      <p:cBhvr>
                                        <p:cTn id="44" dur="1" fill="hold">
                                          <p:stCondLst>
                                            <p:cond delay="0"/>
                                          </p:stCondLst>
                                        </p:cTn>
                                        <p:tgtEl>
                                          <p:spTgt spid="11"/>
                                        </p:tgtEl>
                                        <p:attrNameLst>
                                          <p:attrName>style.visibility</p:attrName>
                                        </p:attrNameLst>
                                      </p:cBhvr>
                                      <p:to>
                                        <p:strVal val="visible"/>
                                      </p:to>
                                    </p:set>
                                    <p:anim calcmode="lin" valueType="num">
                                      <p:cBhvr additive="base">
                                        <p:cTn id="45" dur="1250" fill="hold"/>
                                        <p:tgtEl>
                                          <p:spTgt spid="11"/>
                                        </p:tgtEl>
                                        <p:attrNameLst>
                                          <p:attrName>ppt_x</p:attrName>
                                        </p:attrNameLst>
                                      </p:cBhvr>
                                      <p:tavLst>
                                        <p:tav tm="0">
                                          <p:val>
                                            <p:strVal val="#ppt_x"/>
                                          </p:val>
                                        </p:tav>
                                        <p:tav tm="100000">
                                          <p:val>
                                            <p:strVal val="#ppt_x"/>
                                          </p:val>
                                        </p:tav>
                                      </p:tavLst>
                                    </p:anim>
                                    <p:anim calcmode="lin" valueType="num">
                                      <p:cBhvr additive="base">
                                        <p:cTn id="46" dur="1250" fill="hold"/>
                                        <p:tgtEl>
                                          <p:spTgt spid="11"/>
                                        </p:tgtEl>
                                        <p:attrNameLst>
                                          <p:attrName>ppt_y</p:attrName>
                                        </p:attrNameLst>
                                      </p:cBhvr>
                                      <p:tavLst>
                                        <p:tav tm="0">
                                          <p:val>
                                            <p:strVal val="1+#ppt_h/2"/>
                                          </p:val>
                                        </p:tav>
                                        <p:tav tm="100000">
                                          <p:val>
                                            <p:strVal val="#ppt_y"/>
                                          </p:val>
                                        </p:tav>
                                      </p:tavLst>
                                    </p:anim>
                                  </p:childTnLst>
                                </p:cTn>
                              </p:par>
                              <p:par>
                                <p:cTn id="47" presetID="22" presetClass="entr" presetSubtype="1" fill="hold" grpId="0" nodeType="withEffect">
                                  <p:stCondLst>
                                    <p:cond delay="250"/>
                                  </p:stCondLst>
                                  <p:childTnLst>
                                    <p:set>
                                      <p:cBhvr>
                                        <p:cTn id="48" dur="1" fill="hold">
                                          <p:stCondLst>
                                            <p:cond delay="0"/>
                                          </p:stCondLst>
                                        </p:cTn>
                                        <p:tgtEl>
                                          <p:spTgt spid="14"/>
                                        </p:tgtEl>
                                        <p:attrNameLst>
                                          <p:attrName>style.visibility</p:attrName>
                                        </p:attrNameLst>
                                      </p:cBhvr>
                                      <p:to>
                                        <p:strVal val="visible"/>
                                      </p:to>
                                    </p:set>
                                    <p:animEffect transition="in" filter="wipe(up)">
                                      <p:cBhvr>
                                        <p:cTn id="49" dur="750"/>
                                        <p:tgtEl>
                                          <p:spTgt spid="14"/>
                                        </p:tgtEl>
                                      </p:cBhvr>
                                    </p:animEffect>
                                  </p:childTnLst>
                                </p:cTn>
                              </p:par>
                              <p:par>
                                <p:cTn id="50" presetID="2" presetClass="entr" presetSubtype="4" decel="100000" fill="hold" grpId="1" nodeType="withEffect">
                                  <p:stCondLst>
                                    <p:cond delay="250"/>
                                  </p:stCondLst>
                                  <p:childTnLst>
                                    <p:set>
                                      <p:cBhvr>
                                        <p:cTn id="51" dur="1" fill="hold">
                                          <p:stCondLst>
                                            <p:cond delay="0"/>
                                          </p:stCondLst>
                                        </p:cTn>
                                        <p:tgtEl>
                                          <p:spTgt spid="14"/>
                                        </p:tgtEl>
                                        <p:attrNameLst>
                                          <p:attrName>style.visibility</p:attrName>
                                        </p:attrNameLst>
                                      </p:cBhvr>
                                      <p:to>
                                        <p:strVal val="visible"/>
                                      </p:to>
                                    </p:set>
                                    <p:anim calcmode="lin" valueType="num">
                                      <p:cBhvr additive="base">
                                        <p:cTn id="52" dur="1250" fill="hold"/>
                                        <p:tgtEl>
                                          <p:spTgt spid="14"/>
                                        </p:tgtEl>
                                        <p:attrNameLst>
                                          <p:attrName>ppt_x</p:attrName>
                                        </p:attrNameLst>
                                      </p:cBhvr>
                                      <p:tavLst>
                                        <p:tav tm="0">
                                          <p:val>
                                            <p:strVal val="#ppt_x"/>
                                          </p:val>
                                        </p:tav>
                                        <p:tav tm="100000">
                                          <p:val>
                                            <p:strVal val="#ppt_x"/>
                                          </p:val>
                                        </p:tav>
                                      </p:tavLst>
                                    </p:anim>
                                    <p:anim calcmode="lin" valueType="num">
                                      <p:cBhvr additive="base">
                                        <p:cTn id="53" dur="1250" fill="hold"/>
                                        <p:tgtEl>
                                          <p:spTgt spid="14"/>
                                        </p:tgtEl>
                                        <p:attrNameLst>
                                          <p:attrName>ppt_y</p:attrName>
                                        </p:attrNameLst>
                                      </p:cBhvr>
                                      <p:tavLst>
                                        <p:tav tm="0">
                                          <p:val>
                                            <p:strVal val="1+#ppt_h/2"/>
                                          </p:val>
                                        </p:tav>
                                        <p:tav tm="100000">
                                          <p:val>
                                            <p:strVal val="#ppt_y"/>
                                          </p:val>
                                        </p:tav>
                                      </p:tavLst>
                                    </p:anim>
                                  </p:childTnLst>
                                </p:cTn>
                              </p:par>
                              <p:par>
                                <p:cTn id="54" presetID="22" presetClass="entr" presetSubtype="1" fill="hold" grpId="0" nodeType="withEffect">
                                  <p:stCondLst>
                                    <p:cond delay="250"/>
                                  </p:stCondLst>
                                  <p:childTnLst>
                                    <p:set>
                                      <p:cBhvr>
                                        <p:cTn id="55" dur="1" fill="hold">
                                          <p:stCondLst>
                                            <p:cond delay="0"/>
                                          </p:stCondLst>
                                        </p:cTn>
                                        <p:tgtEl>
                                          <p:spTgt spid="15"/>
                                        </p:tgtEl>
                                        <p:attrNameLst>
                                          <p:attrName>style.visibility</p:attrName>
                                        </p:attrNameLst>
                                      </p:cBhvr>
                                      <p:to>
                                        <p:strVal val="visible"/>
                                      </p:to>
                                    </p:set>
                                    <p:animEffect transition="in" filter="wipe(up)">
                                      <p:cBhvr>
                                        <p:cTn id="56" dur="750"/>
                                        <p:tgtEl>
                                          <p:spTgt spid="15"/>
                                        </p:tgtEl>
                                      </p:cBhvr>
                                    </p:animEffect>
                                  </p:childTnLst>
                                </p:cTn>
                              </p:par>
                              <p:par>
                                <p:cTn id="57" presetID="2" presetClass="entr" presetSubtype="4" decel="100000" fill="hold" grpId="1" nodeType="withEffect">
                                  <p:stCondLst>
                                    <p:cond delay="250"/>
                                  </p:stCondLst>
                                  <p:childTnLst>
                                    <p:set>
                                      <p:cBhvr>
                                        <p:cTn id="58" dur="1" fill="hold">
                                          <p:stCondLst>
                                            <p:cond delay="0"/>
                                          </p:stCondLst>
                                        </p:cTn>
                                        <p:tgtEl>
                                          <p:spTgt spid="15"/>
                                        </p:tgtEl>
                                        <p:attrNameLst>
                                          <p:attrName>style.visibility</p:attrName>
                                        </p:attrNameLst>
                                      </p:cBhvr>
                                      <p:to>
                                        <p:strVal val="visible"/>
                                      </p:to>
                                    </p:set>
                                    <p:anim calcmode="lin" valueType="num">
                                      <p:cBhvr additive="base">
                                        <p:cTn id="59" dur="1250" fill="hold"/>
                                        <p:tgtEl>
                                          <p:spTgt spid="15"/>
                                        </p:tgtEl>
                                        <p:attrNameLst>
                                          <p:attrName>ppt_x</p:attrName>
                                        </p:attrNameLst>
                                      </p:cBhvr>
                                      <p:tavLst>
                                        <p:tav tm="0">
                                          <p:val>
                                            <p:strVal val="#ppt_x"/>
                                          </p:val>
                                        </p:tav>
                                        <p:tav tm="100000">
                                          <p:val>
                                            <p:strVal val="#ppt_x"/>
                                          </p:val>
                                        </p:tav>
                                      </p:tavLst>
                                    </p:anim>
                                    <p:anim calcmode="lin" valueType="num">
                                      <p:cBhvr additive="base">
                                        <p:cTn id="60" dur="1250" fill="hold"/>
                                        <p:tgtEl>
                                          <p:spTgt spid="15"/>
                                        </p:tgtEl>
                                        <p:attrNameLst>
                                          <p:attrName>ppt_y</p:attrName>
                                        </p:attrNameLst>
                                      </p:cBhvr>
                                      <p:tavLst>
                                        <p:tav tm="0">
                                          <p:val>
                                            <p:strVal val="1+#ppt_h/2"/>
                                          </p:val>
                                        </p:tav>
                                        <p:tav tm="100000">
                                          <p:val>
                                            <p:strVal val="#ppt_y"/>
                                          </p:val>
                                        </p:tav>
                                      </p:tavLst>
                                    </p:anim>
                                  </p:childTnLst>
                                </p:cTn>
                              </p:par>
                              <p:par>
                                <p:cTn id="61" presetID="22" presetClass="entr" presetSubtype="1" fill="hold" grpId="0" nodeType="withEffect">
                                  <p:stCondLst>
                                    <p:cond delay="250"/>
                                  </p:stCondLst>
                                  <p:childTnLst>
                                    <p:set>
                                      <p:cBhvr>
                                        <p:cTn id="62" dur="1" fill="hold">
                                          <p:stCondLst>
                                            <p:cond delay="0"/>
                                          </p:stCondLst>
                                        </p:cTn>
                                        <p:tgtEl>
                                          <p:spTgt spid="17"/>
                                        </p:tgtEl>
                                        <p:attrNameLst>
                                          <p:attrName>style.visibility</p:attrName>
                                        </p:attrNameLst>
                                      </p:cBhvr>
                                      <p:to>
                                        <p:strVal val="visible"/>
                                      </p:to>
                                    </p:set>
                                    <p:animEffect transition="in" filter="wipe(up)">
                                      <p:cBhvr>
                                        <p:cTn id="63" dur="750"/>
                                        <p:tgtEl>
                                          <p:spTgt spid="17"/>
                                        </p:tgtEl>
                                      </p:cBhvr>
                                    </p:animEffect>
                                  </p:childTnLst>
                                </p:cTn>
                              </p:par>
                              <p:par>
                                <p:cTn id="64" presetID="2" presetClass="entr" presetSubtype="4" decel="100000" fill="hold" grpId="1" nodeType="withEffect">
                                  <p:stCondLst>
                                    <p:cond delay="250"/>
                                  </p:stCondLst>
                                  <p:childTnLst>
                                    <p:set>
                                      <p:cBhvr>
                                        <p:cTn id="65" dur="1" fill="hold">
                                          <p:stCondLst>
                                            <p:cond delay="0"/>
                                          </p:stCondLst>
                                        </p:cTn>
                                        <p:tgtEl>
                                          <p:spTgt spid="17"/>
                                        </p:tgtEl>
                                        <p:attrNameLst>
                                          <p:attrName>style.visibility</p:attrName>
                                        </p:attrNameLst>
                                      </p:cBhvr>
                                      <p:to>
                                        <p:strVal val="visible"/>
                                      </p:to>
                                    </p:set>
                                    <p:anim calcmode="lin" valueType="num">
                                      <p:cBhvr additive="base">
                                        <p:cTn id="66" dur="1250" fill="hold"/>
                                        <p:tgtEl>
                                          <p:spTgt spid="17"/>
                                        </p:tgtEl>
                                        <p:attrNameLst>
                                          <p:attrName>ppt_x</p:attrName>
                                        </p:attrNameLst>
                                      </p:cBhvr>
                                      <p:tavLst>
                                        <p:tav tm="0">
                                          <p:val>
                                            <p:strVal val="#ppt_x"/>
                                          </p:val>
                                        </p:tav>
                                        <p:tav tm="100000">
                                          <p:val>
                                            <p:strVal val="#ppt_x"/>
                                          </p:val>
                                        </p:tav>
                                      </p:tavLst>
                                    </p:anim>
                                    <p:anim calcmode="lin" valueType="num">
                                      <p:cBhvr additive="base">
                                        <p:cTn id="67" dur="1250" fill="hold"/>
                                        <p:tgtEl>
                                          <p:spTgt spid="17"/>
                                        </p:tgtEl>
                                        <p:attrNameLst>
                                          <p:attrName>ppt_y</p:attrName>
                                        </p:attrNameLst>
                                      </p:cBhvr>
                                      <p:tavLst>
                                        <p:tav tm="0">
                                          <p:val>
                                            <p:strVal val="1+#ppt_h/2"/>
                                          </p:val>
                                        </p:tav>
                                        <p:tav tm="100000">
                                          <p:val>
                                            <p:strVal val="#ppt_y"/>
                                          </p:val>
                                        </p:tav>
                                      </p:tavLst>
                                    </p:anim>
                                  </p:childTnLst>
                                </p:cTn>
                              </p:par>
                              <p:par>
                                <p:cTn id="68" presetID="22" presetClass="entr" presetSubtype="1" fill="hold" grpId="0" nodeType="withEffect">
                                  <p:stCondLst>
                                    <p:cond delay="250"/>
                                  </p:stCondLst>
                                  <p:childTnLst>
                                    <p:set>
                                      <p:cBhvr>
                                        <p:cTn id="69" dur="1" fill="hold">
                                          <p:stCondLst>
                                            <p:cond delay="0"/>
                                          </p:stCondLst>
                                        </p:cTn>
                                        <p:tgtEl>
                                          <p:spTgt spid="18"/>
                                        </p:tgtEl>
                                        <p:attrNameLst>
                                          <p:attrName>style.visibility</p:attrName>
                                        </p:attrNameLst>
                                      </p:cBhvr>
                                      <p:to>
                                        <p:strVal val="visible"/>
                                      </p:to>
                                    </p:set>
                                    <p:animEffect transition="in" filter="wipe(up)">
                                      <p:cBhvr>
                                        <p:cTn id="70" dur="750"/>
                                        <p:tgtEl>
                                          <p:spTgt spid="18"/>
                                        </p:tgtEl>
                                      </p:cBhvr>
                                    </p:animEffect>
                                  </p:childTnLst>
                                </p:cTn>
                              </p:par>
                              <p:par>
                                <p:cTn id="71" presetID="2" presetClass="entr" presetSubtype="4" decel="100000" fill="hold" grpId="1" nodeType="withEffect">
                                  <p:stCondLst>
                                    <p:cond delay="250"/>
                                  </p:stCondLst>
                                  <p:childTnLst>
                                    <p:set>
                                      <p:cBhvr>
                                        <p:cTn id="72" dur="1" fill="hold">
                                          <p:stCondLst>
                                            <p:cond delay="0"/>
                                          </p:stCondLst>
                                        </p:cTn>
                                        <p:tgtEl>
                                          <p:spTgt spid="18"/>
                                        </p:tgtEl>
                                        <p:attrNameLst>
                                          <p:attrName>style.visibility</p:attrName>
                                        </p:attrNameLst>
                                      </p:cBhvr>
                                      <p:to>
                                        <p:strVal val="visible"/>
                                      </p:to>
                                    </p:set>
                                    <p:anim calcmode="lin" valueType="num">
                                      <p:cBhvr additive="base">
                                        <p:cTn id="73" dur="1250" fill="hold"/>
                                        <p:tgtEl>
                                          <p:spTgt spid="18"/>
                                        </p:tgtEl>
                                        <p:attrNameLst>
                                          <p:attrName>ppt_x</p:attrName>
                                        </p:attrNameLst>
                                      </p:cBhvr>
                                      <p:tavLst>
                                        <p:tav tm="0">
                                          <p:val>
                                            <p:strVal val="#ppt_x"/>
                                          </p:val>
                                        </p:tav>
                                        <p:tav tm="100000">
                                          <p:val>
                                            <p:strVal val="#ppt_x"/>
                                          </p:val>
                                        </p:tav>
                                      </p:tavLst>
                                    </p:anim>
                                    <p:anim calcmode="lin" valueType="num">
                                      <p:cBhvr additive="base">
                                        <p:cTn id="74" dur="1250" fill="hold"/>
                                        <p:tgtEl>
                                          <p:spTgt spid="18"/>
                                        </p:tgtEl>
                                        <p:attrNameLst>
                                          <p:attrName>ppt_y</p:attrName>
                                        </p:attrNameLst>
                                      </p:cBhvr>
                                      <p:tavLst>
                                        <p:tav tm="0">
                                          <p:val>
                                            <p:strVal val="1+#ppt_h/2"/>
                                          </p:val>
                                        </p:tav>
                                        <p:tav tm="100000">
                                          <p:val>
                                            <p:strVal val="#ppt_y"/>
                                          </p:val>
                                        </p:tav>
                                      </p:tavLst>
                                    </p:anim>
                                  </p:childTnLst>
                                </p:cTn>
                              </p:par>
                              <p:par>
                                <p:cTn id="75" presetID="22" presetClass="entr" presetSubtype="1" fill="hold" grpId="0" nodeType="withEffect">
                                  <p:stCondLst>
                                    <p:cond delay="250"/>
                                  </p:stCondLst>
                                  <p:childTnLst>
                                    <p:set>
                                      <p:cBhvr>
                                        <p:cTn id="76" dur="1" fill="hold">
                                          <p:stCondLst>
                                            <p:cond delay="0"/>
                                          </p:stCondLst>
                                        </p:cTn>
                                        <p:tgtEl>
                                          <p:spTgt spid="19"/>
                                        </p:tgtEl>
                                        <p:attrNameLst>
                                          <p:attrName>style.visibility</p:attrName>
                                        </p:attrNameLst>
                                      </p:cBhvr>
                                      <p:to>
                                        <p:strVal val="visible"/>
                                      </p:to>
                                    </p:set>
                                    <p:animEffect transition="in" filter="wipe(up)">
                                      <p:cBhvr>
                                        <p:cTn id="77" dur="750"/>
                                        <p:tgtEl>
                                          <p:spTgt spid="19"/>
                                        </p:tgtEl>
                                      </p:cBhvr>
                                    </p:animEffect>
                                  </p:childTnLst>
                                </p:cTn>
                              </p:par>
                              <p:par>
                                <p:cTn id="78" presetID="2" presetClass="entr" presetSubtype="4" decel="100000" fill="hold" grpId="1" nodeType="withEffect">
                                  <p:stCondLst>
                                    <p:cond delay="250"/>
                                  </p:stCondLst>
                                  <p:childTnLst>
                                    <p:set>
                                      <p:cBhvr>
                                        <p:cTn id="79" dur="1" fill="hold">
                                          <p:stCondLst>
                                            <p:cond delay="0"/>
                                          </p:stCondLst>
                                        </p:cTn>
                                        <p:tgtEl>
                                          <p:spTgt spid="19"/>
                                        </p:tgtEl>
                                        <p:attrNameLst>
                                          <p:attrName>style.visibility</p:attrName>
                                        </p:attrNameLst>
                                      </p:cBhvr>
                                      <p:to>
                                        <p:strVal val="visible"/>
                                      </p:to>
                                    </p:set>
                                    <p:anim calcmode="lin" valueType="num">
                                      <p:cBhvr additive="base">
                                        <p:cTn id="80" dur="1250" fill="hold"/>
                                        <p:tgtEl>
                                          <p:spTgt spid="19"/>
                                        </p:tgtEl>
                                        <p:attrNameLst>
                                          <p:attrName>ppt_x</p:attrName>
                                        </p:attrNameLst>
                                      </p:cBhvr>
                                      <p:tavLst>
                                        <p:tav tm="0">
                                          <p:val>
                                            <p:strVal val="#ppt_x"/>
                                          </p:val>
                                        </p:tav>
                                        <p:tav tm="100000">
                                          <p:val>
                                            <p:strVal val="#ppt_x"/>
                                          </p:val>
                                        </p:tav>
                                      </p:tavLst>
                                    </p:anim>
                                    <p:anim calcmode="lin" valueType="num">
                                      <p:cBhvr additive="base">
                                        <p:cTn id="81" dur="1250" fill="hold"/>
                                        <p:tgtEl>
                                          <p:spTgt spid="19"/>
                                        </p:tgtEl>
                                        <p:attrNameLst>
                                          <p:attrName>ppt_y</p:attrName>
                                        </p:attrNameLst>
                                      </p:cBhvr>
                                      <p:tavLst>
                                        <p:tav tm="0">
                                          <p:val>
                                            <p:strVal val="1+#ppt_h/2"/>
                                          </p:val>
                                        </p:tav>
                                        <p:tav tm="100000">
                                          <p:val>
                                            <p:strVal val="#ppt_y"/>
                                          </p:val>
                                        </p:tav>
                                      </p:tavLst>
                                    </p:anim>
                                  </p:childTnLst>
                                </p:cTn>
                              </p:par>
                              <p:par>
                                <p:cTn id="82" presetID="22" presetClass="entr" presetSubtype="1" fill="hold" grpId="0" nodeType="withEffect">
                                  <p:stCondLst>
                                    <p:cond delay="250"/>
                                  </p:stCondLst>
                                  <p:childTnLst>
                                    <p:set>
                                      <p:cBhvr>
                                        <p:cTn id="83" dur="1" fill="hold">
                                          <p:stCondLst>
                                            <p:cond delay="0"/>
                                          </p:stCondLst>
                                        </p:cTn>
                                        <p:tgtEl>
                                          <p:spTgt spid="20"/>
                                        </p:tgtEl>
                                        <p:attrNameLst>
                                          <p:attrName>style.visibility</p:attrName>
                                        </p:attrNameLst>
                                      </p:cBhvr>
                                      <p:to>
                                        <p:strVal val="visible"/>
                                      </p:to>
                                    </p:set>
                                    <p:animEffect transition="in" filter="wipe(up)">
                                      <p:cBhvr>
                                        <p:cTn id="84" dur="750"/>
                                        <p:tgtEl>
                                          <p:spTgt spid="20"/>
                                        </p:tgtEl>
                                      </p:cBhvr>
                                    </p:animEffect>
                                  </p:childTnLst>
                                </p:cTn>
                              </p:par>
                              <p:par>
                                <p:cTn id="85" presetID="2" presetClass="entr" presetSubtype="4" decel="100000" fill="hold" grpId="1" nodeType="withEffect">
                                  <p:stCondLst>
                                    <p:cond delay="250"/>
                                  </p:stCondLst>
                                  <p:childTnLst>
                                    <p:set>
                                      <p:cBhvr>
                                        <p:cTn id="86" dur="1" fill="hold">
                                          <p:stCondLst>
                                            <p:cond delay="0"/>
                                          </p:stCondLst>
                                        </p:cTn>
                                        <p:tgtEl>
                                          <p:spTgt spid="20"/>
                                        </p:tgtEl>
                                        <p:attrNameLst>
                                          <p:attrName>style.visibility</p:attrName>
                                        </p:attrNameLst>
                                      </p:cBhvr>
                                      <p:to>
                                        <p:strVal val="visible"/>
                                      </p:to>
                                    </p:set>
                                    <p:anim calcmode="lin" valueType="num">
                                      <p:cBhvr additive="base">
                                        <p:cTn id="87" dur="1250" fill="hold"/>
                                        <p:tgtEl>
                                          <p:spTgt spid="20"/>
                                        </p:tgtEl>
                                        <p:attrNameLst>
                                          <p:attrName>ppt_x</p:attrName>
                                        </p:attrNameLst>
                                      </p:cBhvr>
                                      <p:tavLst>
                                        <p:tav tm="0">
                                          <p:val>
                                            <p:strVal val="#ppt_x"/>
                                          </p:val>
                                        </p:tav>
                                        <p:tav tm="100000">
                                          <p:val>
                                            <p:strVal val="#ppt_x"/>
                                          </p:val>
                                        </p:tav>
                                      </p:tavLst>
                                    </p:anim>
                                    <p:anim calcmode="lin" valueType="num">
                                      <p:cBhvr additive="base">
                                        <p:cTn id="88" dur="1250" fill="hold"/>
                                        <p:tgtEl>
                                          <p:spTgt spid="20"/>
                                        </p:tgtEl>
                                        <p:attrNameLst>
                                          <p:attrName>ppt_y</p:attrName>
                                        </p:attrNameLst>
                                      </p:cBhvr>
                                      <p:tavLst>
                                        <p:tav tm="0">
                                          <p:val>
                                            <p:strVal val="1+#ppt_h/2"/>
                                          </p:val>
                                        </p:tav>
                                        <p:tav tm="100000">
                                          <p:val>
                                            <p:strVal val="#ppt_y"/>
                                          </p:val>
                                        </p:tav>
                                      </p:tavLst>
                                    </p:anim>
                                  </p:childTnLst>
                                </p:cTn>
                              </p:par>
                              <p:par>
                                <p:cTn id="89" presetID="23" presetClass="entr" presetSubtype="16" fill="hold" nodeType="withEffect">
                                  <p:stCondLst>
                                    <p:cond delay="750"/>
                                  </p:stCondLst>
                                  <p:childTnLst>
                                    <p:set>
                                      <p:cBhvr>
                                        <p:cTn id="90" dur="1" fill="hold">
                                          <p:stCondLst>
                                            <p:cond delay="0"/>
                                          </p:stCondLst>
                                        </p:cTn>
                                        <p:tgtEl>
                                          <p:spTgt spid="6"/>
                                        </p:tgtEl>
                                        <p:attrNameLst>
                                          <p:attrName>style.visibility</p:attrName>
                                        </p:attrNameLst>
                                      </p:cBhvr>
                                      <p:to>
                                        <p:strVal val="visible"/>
                                      </p:to>
                                    </p:set>
                                    <p:anim calcmode="lin" valueType="num">
                                      <p:cBhvr>
                                        <p:cTn id="91" dur="500" fill="hold"/>
                                        <p:tgtEl>
                                          <p:spTgt spid="6"/>
                                        </p:tgtEl>
                                        <p:attrNameLst>
                                          <p:attrName>ppt_w</p:attrName>
                                        </p:attrNameLst>
                                      </p:cBhvr>
                                      <p:tavLst>
                                        <p:tav tm="0">
                                          <p:val>
                                            <p:fltVal val="0"/>
                                          </p:val>
                                        </p:tav>
                                        <p:tav tm="100000">
                                          <p:val>
                                            <p:strVal val="#ppt_w"/>
                                          </p:val>
                                        </p:tav>
                                      </p:tavLst>
                                    </p:anim>
                                    <p:anim calcmode="lin" valueType="num">
                                      <p:cBhvr>
                                        <p:cTn id="92" dur="500" fill="hold"/>
                                        <p:tgtEl>
                                          <p:spTgt spid="6"/>
                                        </p:tgtEl>
                                        <p:attrNameLst>
                                          <p:attrName>ppt_h</p:attrName>
                                        </p:attrNameLst>
                                      </p:cBhvr>
                                      <p:tavLst>
                                        <p:tav tm="0">
                                          <p:val>
                                            <p:fltVal val="0"/>
                                          </p:val>
                                        </p:tav>
                                        <p:tav tm="100000">
                                          <p:val>
                                            <p:strVal val="#ppt_h"/>
                                          </p:val>
                                        </p:tav>
                                      </p:tavLst>
                                    </p:anim>
                                  </p:childTnLst>
                                </p:cTn>
                              </p:par>
                              <p:par>
                                <p:cTn id="93" presetID="22" presetClass="entr" presetSubtype="1" fill="hold" grpId="0" nodeType="withEffect">
                                  <p:stCondLst>
                                    <p:cond delay="250"/>
                                  </p:stCondLst>
                                  <p:childTnLst>
                                    <p:set>
                                      <p:cBhvr>
                                        <p:cTn id="94" dur="1" fill="hold">
                                          <p:stCondLst>
                                            <p:cond delay="0"/>
                                          </p:stCondLst>
                                        </p:cTn>
                                        <p:tgtEl>
                                          <p:spTgt spid="2"/>
                                        </p:tgtEl>
                                        <p:attrNameLst>
                                          <p:attrName>style.visibility</p:attrName>
                                        </p:attrNameLst>
                                      </p:cBhvr>
                                      <p:to>
                                        <p:strVal val="visible"/>
                                      </p:to>
                                    </p:set>
                                    <p:animEffect transition="in" filter="wipe(up)">
                                      <p:cBhvr>
                                        <p:cTn id="95" dur="750"/>
                                        <p:tgtEl>
                                          <p:spTgt spid="2"/>
                                        </p:tgtEl>
                                      </p:cBhvr>
                                    </p:animEffect>
                                  </p:childTnLst>
                                </p:cTn>
                              </p:par>
                              <p:par>
                                <p:cTn id="96" presetID="2" presetClass="entr" presetSubtype="4" decel="100000" fill="hold" grpId="1" nodeType="withEffect">
                                  <p:stCondLst>
                                    <p:cond delay="250"/>
                                  </p:stCondLst>
                                  <p:childTnLst>
                                    <p:set>
                                      <p:cBhvr>
                                        <p:cTn id="97" dur="1" fill="hold">
                                          <p:stCondLst>
                                            <p:cond delay="0"/>
                                          </p:stCondLst>
                                        </p:cTn>
                                        <p:tgtEl>
                                          <p:spTgt spid="2"/>
                                        </p:tgtEl>
                                        <p:attrNameLst>
                                          <p:attrName>style.visibility</p:attrName>
                                        </p:attrNameLst>
                                      </p:cBhvr>
                                      <p:to>
                                        <p:strVal val="visible"/>
                                      </p:to>
                                    </p:set>
                                    <p:anim calcmode="lin" valueType="num">
                                      <p:cBhvr additive="base">
                                        <p:cTn id="98" dur="1250" fill="hold"/>
                                        <p:tgtEl>
                                          <p:spTgt spid="2"/>
                                        </p:tgtEl>
                                        <p:attrNameLst>
                                          <p:attrName>ppt_x</p:attrName>
                                        </p:attrNameLst>
                                      </p:cBhvr>
                                      <p:tavLst>
                                        <p:tav tm="0">
                                          <p:val>
                                            <p:strVal val="#ppt_x"/>
                                          </p:val>
                                        </p:tav>
                                        <p:tav tm="100000">
                                          <p:val>
                                            <p:strVal val="#ppt_x"/>
                                          </p:val>
                                        </p:tav>
                                      </p:tavLst>
                                    </p:anim>
                                    <p:anim calcmode="lin" valueType="num">
                                      <p:cBhvr additive="base">
                                        <p:cTn id="99" dur="125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P spid="8" grpId="0" animBg="1"/>
      <p:bldP spid="8" grpId="1" animBg="1"/>
      <p:bldP spid="7" grpId="0" animBg="1"/>
      <p:bldP spid="7" grpId="1" animBg="1"/>
      <p:bldP spid="10" grpId="0" animBg="1"/>
      <p:bldP spid="10" grpId="1" animBg="1"/>
      <p:bldP spid="11" grpId="0" animBg="1"/>
      <p:bldP spid="11" grpId="1" animBg="1"/>
      <p:bldP spid="14" grpId="0" animBg="1"/>
      <p:bldP spid="14" grpId="1" animBg="1"/>
      <p:bldP spid="15" grpId="0" animBg="1"/>
      <p:bldP spid="15" grpId="1" animBg="1"/>
      <p:bldP spid="17" grpId="0" animBg="1"/>
      <p:bldP spid="17" grpId="1" animBg="1"/>
      <p:bldP spid="18" grpId="0" animBg="1"/>
      <p:bldP spid="18" grpId="1" animBg="1"/>
      <p:bldP spid="19" grpId="0" animBg="1"/>
      <p:bldP spid="19" grpId="1" animBg="1"/>
      <p:bldP spid="20" grpId="0" animBg="1"/>
      <p:bldP spid="20" grpId="1" animBg="1"/>
      <p:bldP spid="2" grpId="0" animBg="1"/>
      <p:bldP spid="2" grpId="1" animBg="1"/>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CF25BFBD-81C2-2A2F-036E-7844F5B985A9}"/>
              </a:ext>
            </a:extLst>
          </p:cNvPr>
          <p:cNvSpPr txBox="1"/>
          <p:nvPr/>
        </p:nvSpPr>
        <p:spPr>
          <a:xfrm>
            <a:off x="995136" y="1056034"/>
            <a:ext cx="6179829" cy="1015663"/>
          </a:xfrm>
          <a:prstGeom prst="rect">
            <a:avLst/>
          </a:prstGeom>
          <a:noFill/>
        </p:spPr>
        <p:txBody>
          <a:bodyPr wrap="square" rtlCol="0">
            <a:spAutoFit/>
          </a:bodyPr>
          <a:lstStyle/>
          <a:p>
            <a:r>
              <a:rPr lang="en-US" sz="6000" spc="-150" dirty="0">
                <a:solidFill>
                  <a:schemeClr val="bg1"/>
                </a:solidFill>
                <a:latin typeface="+mj-lt"/>
                <a:ea typeface="Zen Antique" pitchFamily="2" charset="-128"/>
                <a:cs typeface="Heebo" pitchFamily="2" charset="-79"/>
              </a:rPr>
              <a:t>Introduction</a:t>
            </a:r>
          </a:p>
        </p:txBody>
      </p:sp>
      <p:sp>
        <p:nvSpPr>
          <p:cNvPr id="31" name="TextBox 30">
            <a:extLst>
              <a:ext uri="{FF2B5EF4-FFF2-40B4-BE49-F238E27FC236}">
                <a16:creationId xmlns:a16="http://schemas.microsoft.com/office/drawing/2014/main" id="{CF2EEE67-1BCB-2CCC-33D9-AB5044FE5A5B}"/>
              </a:ext>
            </a:extLst>
          </p:cNvPr>
          <p:cNvSpPr txBox="1"/>
          <p:nvPr/>
        </p:nvSpPr>
        <p:spPr>
          <a:xfrm>
            <a:off x="1141633" y="2446158"/>
            <a:ext cx="7790332" cy="1162113"/>
          </a:xfrm>
          <a:prstGeom prst="rect">
            <a:avLst/>
          </a:prstGeom>
          <a:noFill/>
        </p:spPr>
        <p:txBody>
          <a:bodyPr wrap="square" rtlCol="0">
            <a:spAutoFit/>
          </a:bodyPr>
          <a:lstStyle>
            <a:defPPr>
              <a:defRPr lang="en-US"/>
            </a:defPPr>
            <a:lvl1pPr algn="ctr">
              <a:lnSpc>
                <a:spcPct val="110000"/>
              </a:lnSpc>
              <a:defRPr sz="2000" i="1">
                <a:solidFill>
                  <a:schemeClr val="tx1">
                    <a:lumMod val="85000"/>
                    <a:lumOff val="15000"/>
                  </a:schemeClr>
                </a:solidFill>
                <a:latin typeface="+mj-lt"/>
                <a:ea typeface="Red Hat Display Light" panose="02010303040201060303" pitchFamily="2" charset="0"/>
                <a:cs typeface="Red Hat Display Light" panose="02010303040201060303" pitchFamily="2" charset="0"/>
              </a:defRPr>
            </a:lvl1pPr>
          </a:lstStyle>
          <a:p>
            <a:pPr algn="l"/>
            <a:r>
              <a:rPr lang="en-US" sz="1600" i="0" dirty="0">
                <a:solidFill>
                  <a:schemeClr val="bg1"/>
                </a:solidFill>
              </a:rPr>
              <a:t>The TerrainRover AI project aims to develop a smart  car capable of autonomous navigation with real-time terrain awareness. Traditional RC cars lack adaptability to varied terrains, limiting their functionality. This project addresses this limitation by integrating artificial intelligence (AI) for terrain classification and adapting the car's behavior accordingly.</a:t>
            </a:r>
          </a:p>
        </p:txBody>
      </p:sp>
      <p:grpSp>
        <p:nvGrpSpPr>
          <p:cNvPr id="32" name="Group 31">
            <a:extLst>
              <a:ext uri="{FF2B5EF4-FFF2-40B4-BE49-F238E27FC236}">
                <a16:creationId xmlns:a16="http://schemas.microsoft.com/office/drawing/2014/main" id="{8ACB89F6-E5C2-0131-93C0-B47196B2DEC0}"/>
              </a:ext>
            </a:extLst>
          </p:cNvPr>
          <p:cNvGrpSpPr/>
          <p:nvPr/>
        </p:nvGrpSpPr>
        <p:grpSpPr>
          <a:xfrm>
            <a:off x="3894964" y="4254276"/>
            <a:ext cx="1829974" cy="734904"/>
            <a:chOff x="2597048" y="666485"/>
            <a:chExt cx="1388495" cy="563191"/>
          </a:xfrm>
        </p:grpSpPr>
        <p:sp>
          <p:nvSpPr>
            <p:cNvPr id="33" name="Rectangle: Rounded Corners 32">
              <a:extLst>
                <a:ext uri="{FF2B5EF4-FFF2-40B4-BE49-F238E27FC236}">
                  <a16:creationId xmlns:a16="http://schemas.microsoft.com/office/drawing/2014/main" id="{4E53E1CE-8B0F-9589-82F5-495CC99E5721}"/>
                </a:ext>
              </a:extLst>
            </p:cNvPr>
            <p:cNvSpPr/>
            <p:nvPr/>
          </p:nvSpPr>
          <p:spPr>
            <a:xfrm>
              <a:off x="2597048" y="666485"/>
              <a:ext cx="1388495" cy="563191"/>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4" name="Rectangle 33">
              <a:extLst>
                <a:ext uri="{FF2B5EF4-FFF2-40B4-BE49-F238E27FC236}">
                  <a16:creationId xmlns:a16="http://schemas.microsoft.com/office/drawing/2014/main" id="{0A60509A-1099-7725-72AC-5F93BF951F4E}"/>
                </a:ext>
              </a:extLst>
            </p:cNvPr>
            <p:cNvSpPr/>
            <p:nvPr/>
          </p:nvSpPr>
          <p:spPr>
            <a:xfrm>
              <a:off x="2660320" y="800423"/>
              <a:ext cx="1261950" cy="356251"/>
            </a:xfrm>
            <a:prstGeom prst="rect">
              <a:avLst/>
            </a:prstGeom>
          </p:spPr>
          <p:txBody>
            <a:bodyPr wrap="square">
              <a:spAutoFit/>
            </a:bodyPr>
            <a:lstStyle/>
            <a:p>
              <a:pPr algn="ctr">
                <a:lnSpc>
                  <a:spcPct val="130000"/>
                </a:lnSpc>
              </a:pPr>
              <a:r>
                <a:rPr lang="en-US" sz="1400" b="1" dirty="0">
                  <a:solidFill>
                    <a:schemeClr val="bg1"/>
                  </a:solidFill>
                  <a:latin typeface="+mj-lt"/>
                  <a:ea typeface="Zen Antique" pitchFamily="2" charset="-128"/>
                  <a:cs typeface="Heebo" pitchFamily="2" charset="-79"/>
                </a:rPr>
                <a:t>Speed Control</a:t>
              </a:r>
            </a:p>
          </p:txBody>
        </p:sp>
      </p:grpSp>
      <p:grpSp>
        <p:nvGrpSpPr>
          <p:cNvPr id="35" name="Group 34">
            <a:extLst>
              <a:ext uri="{FF2B5EF4-FFF2-40B4-BE49-F238E27FC236}">
                <a16:creationId xmlns:a16="http://schemas.microsoft.com/office/drawing/2014/main" id="{F79573F4-35C2-669D-E519-0484F43E3DBF}"/>
              </a:ext>
            </a:extLst>
          </p:cNvPr>
          <p:cNvGrpSpPr/>
          <p:nvPr/>
        </p:nvGrpSpPr>
        <p:grpSpPr>
          <a:xfrm>
            <a:off x="1449142" y="4254276"/>
            <a:ext cx="2013479" cy="990037"/>
            <a:chOff x="1041147" y="666485"/>
            <a:chExt cx="1388495" cy="758712"/>
          </a:xfrm>
        </p:grpSpPr>
        <p:sp>
          <p:nvSpPr>
            <p:cNvPr id="36" name="Rectangle: Rounded Corners 35">
              <a:extLst>
                <a:ext uri="{FF2B5EF4-FFF2-40B4-BE49-F238E27FC236}">
                  <a16:creationId xmlns:a16="http://schemas.microsoft.com/office/drawing/2014/main" id="{8E176823-3517-0429-1F87-EB8902AFEC4E}"/>
                </a:ext>
              </a:extLst>
            </p:cNvPr>
            <p:cNvSpPr/>
            <p:nvPr/>
          </p:nvSpPr>
          <p:spPr>
            <a:xfrm>
              <a:off x="1041147" y="666485"/>
              <a:ext cx="1388495" cy="563191"/>
            </a:xfrm>
            <a:prstGeom prst="roundRect">
              <a:avLst>
                <a:gd name="adj" fmla="val 50000"/>
              </a:avLst>
            </a:prstGeom>
            <a:ln>
              <a:noFill/>
            </a:ln>
            <a:effectLst>
              <a:outerShdw blurRad="381000" dist="1524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mj-lt"/>
              </a:endParaRPr>
            </a:p>
          </p:txBody>
        </p:sp>
        <p:sp>
          <p:nvSpPr>
            <p:cNvPr id="37" name="Rectangle 36">
              <a:extLst>
                <a:ext uri="{FF2B5EF4-FFF2-40B4-BE49-F238E27FC236}">
                  <a16:creationId xmlns:a16="http://schemas.microsoft.com/office/drawing/2014/main" id="{85400CC5-8E32-1B23-8E04-4BFD2164F8D9}"/>
                </a:ext>
              </a:extLst>
            </p:cNvPr>
            <p:cNvSpPr/>
            <p:nvPr/>
          </p:nvSpPr>
          <p:spPr>
            <a:xfrm>
              <a:off x="1104419" y="795345"/>
              <a:ext cx="1261950" cy="629852"/>
            </a:xfrm>
            <a:prstGeom prst="rect">
              <a:avLst/>
            </a:prstGeom>
          </p:spPr>
          <p:txBody>
            <a:bodyPr wrap="square">
              <a:spAutoFit/>
            </a:bodyPr>
            <a:lstStyle/>
            <a:p>
              <a:pPr algn="ctr">
                <a:lnSpc>
                  <a:spcPct val="130000"/>
                </a:lnSpc>
              </a:pPr>
              <a:r>
                <a:rPr lang="en-US" sz="1400" b="1" dirty="0">
                  <a:solidFill>
                    <a:srgbClr val="121416"/>
                  </a:solidFill>
                  <a:latin typeface="+mj-lt"/>
                  <a:ea typeface="Zen Antique" pitchFamily="2" charset="-128"/>
                  <a:cs typeface="Heebo" pitchFamily="2" charset="-79"/>
                </a:rPr>
                <a:t>Terrain classification</a:t>
              </a:r>
            </a:p>
          </p:txBody>
        </p:sp>
      </p:grpSp>
      <p:grpSp>
        <p:nvGrpSpPr>
          <p:cNvPr id="38" name="Group 37">
            <a:extLst>
              <a:ext uri="{FF2B5EF4-FFF2-40B4-BE49-F238E27FC236}">
                <a16:creationId xmlns:a16="http://schemas.microsoft.com/office/drawing/2014/main" id="{E05F3250-A1E0-06C9-8D00-549557A0FA3D}"/>
              </a:ext>
            </a:extLst>
          </p:cNvPr>
          <p:cNvGrpSpPr/>
          <p:nvPr/>
        </p:nvGrpSpPr>
        <p:grpSpPr>
          <a:xfrm>
            <a:off x="7051607" y="3879114"/>
            <a:ext cx="4771176" cy="2142933"/>
            <a:chOff x="6221589" y="3520002"/>
            <a:chExt cx="4771176" cy="2142933"/>
          </a:xfrm>
        </p:grpSpPr>
        <p:sp>
          <p:nvSpPr>
            <p:cNvPr id="39" name="Rectangle: Rounded Corners 38">
              <a:extLst>
                <a:ext uri="{FF2B5EF4-FFF2-40B4-BE49-F238E27FC236}">
                  <a16:creationId xmlns:a16="http://schemas.microsoft.com/office/drawing/2014/main" id="{535B50C3-C8C9-11A4-BCAB-80536170A081}"/>
                </a:ext>
              </a:extLst>
            </p:cNvPr>
            <p:cNvSpPr/>
            <p:nvPr/>
          </p:nvSpPr>
          <p:spPr>
            <a:xfrm>
              <a:off x="6221589" y="3520002"/>
              <a:ext cx="4771176" cy="2142933"/>
            </a:xfrm>
            <a:prstGeom prst="roundRect">
              <a:avLst>
                <a:gd name="adj" fmla="val 1880"/>
              </a:avLst>
            </a:prstGeom>
            <a:solidFill>
              <a:srgbClr val="121416"/>
            </a:solidFill>
            <a:ln>
              <a:noFill/>
            </a:ln>
            <a:effectLst>
              <a:outerShdw blurRad="5461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0" name="Rectangle 39">
              <a:extLst>
                <a:ext uri="{FF2B5EF4-FFF2-40B4-BE49-F238E27FC236}">
                  <a16:creationId xmlns:a16="http://schemas.microsoft.com/office/drawing/2014/main" id="{6329FF7D-C509-1AE6-B2F1-E4FE1312DAEA}"/>
                </a:ext>
              </a:extLst>
            </p:cNvPr>
            <p:cNvSpPr/>
            <p:nvPr/>
          </p:nvSpPr>
          <p:spPr>
            <a:xfrm>
              <a:off x="6449250" y="4108339"/>
              <a:ext cx="405287" cy="287579"/>
            </a:xfrm>
            <a:prstGeom prst="rect">
              <a:avLst/>
            </a:prstGeom>
          </p:spPr>
          <p:txBody>
            <a:bodyPr wrap="square">
              <a:spAutoFit/>
            </a:bodyPr>
            <a:lstStyle/>
            <a:p>
              <a:pPr>
                <a:lnSpc>
                  <a:spcPct val="130000"/>
                </a:lnSpc>
              </a:pPr>
              <a:endParaRPr lang="en-US" sz="1050" b="1" dirty="0">
                <a:solidFill>
                  <a:schemeClr val="accent1"/>
                </a:solidFill>
                <a:latin typeface="+mj-lt"/>
                <a:ea typeface="Zen Antique" pitchFamily="2" charset="-128"/>
                <a:cs typeface="Heebo" pitchFamily="2" charset="-79"/>
              </a:endParaRPr>
            </a:p>
          </p:txBody>
        </p:sp>
        <p:sp>
          <p:nvSpPr>
            <p:cNvPr id="41" name="Rectangle 40">
              <a:extLst>
                <a:ext uri="{FF2B5EF4-FFF2-40B4-BE49-F238E27FC236}">
                  <a16:creationId xmlns:a16="http://schemas.microsoft.com/office/drawing/2014/main" id="{D29DB181-28C9-33C2-BEC0-F52D0A03FD10}"/>
                </a:ext>
              </a:extLst>
            </p:cNvPr>
            <p:cNvSpPr/>
            <p:nvPr/>
          </p:nvSpPr>
          <p:spPr>
            <a:xfrm>
              <a:off x="6449249" y="4074003"/>
              <a:ext cx="3162567" cy="356251"/>
            </a:xfrm>
            <a:prstGeom prst="rect">
              <a:avLst/>
            </a:prstGeom>
          </p:spPr>
          <p:txBody>
            <a:bodyPr wrap="square">
              <a:spAutoFit/>
            </a:bodyPr>
            <a:lstStyle/>
            <a:p>
              <a:pPr>
                <a:lnSpc>
                  <a:spcPct val="130000"/>
                </a:lnSpc>
              </a:pPr>
              <a:r>
                <a:rPr lang="en-US" sz="1400" b="1" dirty="0">
                  <a:solidFill>
                    <a:schemeClr val="bg1"/>
                  </a:solidFill>
                  <a:latin typeface="+mj-lt"/>
                  <a:ea typeface="Zen Antique" pitchFamily="2" charset="-128"/>
                  <a:cs typeface="Heebo" pitchFamily="2" charset="-79"/>
                </a:rPr>
                <a:t>Motivation</a:t>
              </a:r>
            </a:p>
          </p:txBody>
        </p:sp>
        <p:sp>
          <p:nvSpPr>
            <p:cNvPr id="42" name="Rectangle 41">
              <a:extLst>
                <a:ext uri="{FF2B5EF4-FFF2-40B4-BE49-F238E27FC236}">
                  <a16:creationId xmlns:a16="http://schemas.microsoft.com/office/drawing/2014/main" id="{22086807-B44C-1EA3-9BA5-6D978AB261D7}"/>
                </a:ext>
              </a:extLst>
            </p:cNvPr>
            <p:cNvSpPr/>
            <p:nvPr/>
          </p:nvSpPr>
          <p:spPr>
            <a:xfrm>
              <a:off x="6449249" y="4630068"/>
              <a:ext cx="3710131" cy="787331"/>
            </a:xfrm>
            <a:prstGeom prst="rect">
              <a:avLst/>
            </a:prstGeom>
          </p:spPr>
          <p:txBody>
            <a:bodyPr wrap="square">
              <a:spAutoFit/>
            </a:bodyPr>
            <a:lstStyle/>
            <a:p>
              <a:pPr>
                <a:lnSpc>
                  <a:spcPct val="130000"/>
                </a:lnSpc>
              </a:pPr>
              <a:r>
                <a:rPr lang="en-US" sz="1200" dirty="0">
                  <a:solidFill>
                    <a:schemeClr val="bg1"/>
                  </a:solidFill>
                  <a:ea typeface="Open Sans" panose="020B0606030504020204" pitchFamily="34" charset="0"/>
                  <a:cs typeface="Heebo" pitchFamily="2" charset="-79"/>
                </a:rPr>
                <a:t>Enhancing the capabilities of cars, making them versatile for exploration, surveillance, and various applications such as defense etc.</a:t>
              </a:r>
            </a:p>
          </p:txBody>
        </p:sp>
        <p:cxnSp>
          <p:nvCxnSpPr>
            <p:cNvPr id="43" name="Straight Connector 42">
              <a:extLst>
                <a:ext uri="{FF2B5EF4-FFF2-40B4-BE49-F238E27FC236}">
                  <a16:creationId xmlns:a16="http://schemas.microsoft.com/office/drawing/2014/main" id="{4B2A1EA8-6FC3-EF8F-94E8-85579ABA9695}"/>
                </a:ext>
              </a:extLst>
            </p:cNvPr>
            <p:cNvCxnSpPr>
              <a:cxnSpLocks/>
            </p:cNvCxnSpPr>
            <p:nvPr/>
          </p:nvCxnSpPr>
          <p:spPr>
            <a:xfrm>
              <a:off x="10636202" y="3749496"/>
              <a:ext cx="0" cy="1683944"/>
            </a:xfrm>
            <a:prstGeom prst="line">
              <a:avLst/>
            </a:prstGeom>
            <a:ln w="57150" cap="rnd">
              <a:gradFill>
                <a:gsLst>
                  <a:gs pos="37000">
                    <a:schemeClr val="accent3"/>
                  </a:gs>
                  <a:gs pos="0">
                    <a:schemeClr val="accent1"/>
                  </a:gs>
                  <a:gs pos="100000">
                    <a:schemeClr val="accent6"/>
                  </a:gs>
                  <a:gs pos="70000">
                    <a:schemeClr val="accent5"/>
                  </a:gs>
                </a:gsLst>
                <a:lin ang="5400000" scaled="1"/>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61701813"/>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up)">
                                      <p:cBhvr>
                                        <p:cTn id="7" dur="750"/>
                                        <p:tgtEl>
                                          <p:spTgt spid="30"/>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30"/>
                                        </p:tgtEl>
                                        <p:attrNameLst>
                                          <p:attrName>style.visibility</p:attrName>
                                        </p:attrNameLst>
                                      </p:cBhvr>
                                      <p:to>
                                        <p:strVal val="visible"/>
                                      </p:to>
                                    </p:set>
                                    <p:anim calcmode="lin" valueType="num">
                                      <p:cBhvr additive="base">
                                        <p:cTn id="10" dur="1250" fill="hold"/>
                                        <p:tgtEl>
                                          <p:spTgt spid="30"/>
                                        </p:tgtEl>
                                        <p:attrNameLst>
                                          <p:attrName>ppt_x</p:attrName>
                                        </p:attrNameLst>
                                      </p:cBhvr>
                                      <p:tavLst>
                                        <p:tav tm="0">
                                          <p:val>
                                            <p:strVal val="#ppt_x"/>
                                          </p:val>
                                        </p:tav>
                                        <p:tav tm="100000">
                                          <p:val>
                                            <p:strVal val="#ppt_x"/>
                                          </p:val>
                                        </p:tav>
                                      </p:tavLst>
                                    </p:anim>
                                    <p:anim calcmode="lin" valueType="num">
                                      <p:cBhvr additive="base">
                                        <p:cTn id="11" dur="1250" fill="hold"/>
                                        <p:tgtEl>
                                          <p:spTgt spid="30"/>
                                        </p:tgtEl>
                                        <p:attrNameLst>
                                          <p:attrName>ppt_y</p:attrName>
                                        </p:attrNameLst>
                                      </p:cBhvr>
                                      <p:tavLst>
                                        <p:tav tm="0">
                                          <p:val>
                                            <p:strVal val="1+#ppt_h/2"/>
                                          </p:val>
                                        </p:tav>
                                        <p:tav tm="100000">
                                          <p:val>
                                            <p:strVal val="#ppt_y"/>
                                          </p:val>
                                        </p:tav>
                                      </p:tavLst>
                                    </p:anim>
                                  </p:childTnLst>
                                </p:cTn>
                              </p:par>
                              <p:par>
                                <p:cTn id="12" presetID="22" presetClass="entr" presetSubtype="1" fill="hold" grpId="0" nodeType="with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wipe(up)">
                                      <p:cBhvr>
                                        <p:cTn id="14" dur="750"/>
                                        <p:tgtEl>
                                          <p:spTgt spid="31"/>
                                        </p:tgtEl>
                                      </p:cBhvr>
                                    </p:animEffect>
                                  </p:childTnLst>
                                </p:cTn>
                              </p:par>
                              <p:par>
                                <p:cTn id="15" presetID="2" presetClass="entr" presetSubtype="4" decel="100000" fill="hold" grpId="1" nodeType="withEffect">
                                  <p:stCondLst>
                                    <p:cond delay="0"/>
                                  </p:stCondLst>
                                  <p:childTnLst>
                                    <p:set>
                                      <p:cBhvr>
                                        <p:cTn id="16" dur="1" fill="hold">
                                          <p:stCondLst>
                                            <p:cond delay="0"/>
                                          </p:stCondLst>
                                        </p:cTn>
                                        <p:tgtEl>
                                          <p:spTgt spid="31"/>
                                        </p:tgtEl>
                                        <p:attrNameLst>
                                          <p:attrName>style.visibility</p:attrName>
                                        </p:attrNameLst>
                                      </p:cBhvr>
                                      <p:to>
                                        <p:strVal val="visible"/>
                                      </p:to>
                                    </p:set>
                                    <p:anim calcmode="lin" valueType="num">
                                      <p:cBhvr additive="base">
                                        <p:cTn id="17" dur="1250" fill="hold"/>
                                        <p:tgtEl>
                                          <p:spTgt spid="31"/>
                                        </p:tgtEl>
                                        <p:attrNameLst>
                                          <p:attrName>ppt_x</p:attrName>
                                        </p:attrNameLst>
                                      </p:cBhvr>
                                      <p:tavLst>
                                        <p:tav tm="0">
                                          <p:val>
                                            <p:strVal val="#ppt_x"/>
                                          </p:val>
                                        </p:tav>
                                        <p:tav tm="100000">
                                          <p:val>
                                            <p:strVal val="#ppt_x"/>
                                          </p:val>
                                        </p:tav>
                                      </p:tavLst>
                                    </p:anim>
                                    <p:anim calcmode="lin" valueType="num">
                                      <p:cBhvr additive="base">
                                        <p:cTn id="18" dur="1250" fill="hold"/>
                                        <p:tgtEl>
                                          <p:spTgt spid="31"/>
                                        </p:tgtEl>
                                        <p:attrNameLst>
                                          <p:attrName>ppt_y</p:attrName>
                                        </p:attrNameLst>
                                      </p:cBhvr>
                                      <p:tavLst>
                                        <p:tav tm="0">
                                          <p:val>
                                            <p:strVal val="1+#ppt_h/2"/>
                                          </p:val>
                                        </p:tav>
                                        <p:tav tm="100000">
                                          <p:val>
                                            <p:strVal val="#ppt_y"/>
                                          </p:val>
                                        </p:tav>
                                      </p:tavLst>
                                    </p:anim>
                                  </p:childTnLst>
                                </p:cTn>
                              </p:par>
                              <p:par>
                                <p:cTn id="19" presetID="22" presetClass="entr" presetSubtype="1" fill="hold" nodeType="with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wipe(up)">
                                      <p:cBhvr>
                                        <p:cTn id="21" dur="750"/>
                                        <p:tgtEl>
                                          <p:spTgt spid="35"/>
                                        </p:tgtEl>
                                      </p:cBhvr>
                                    </p:animEffect>
                                  </p:childTnLst>
                                </p:cTn>
                              </p:par>
                              <p:par>
                                <p:cTn id="22" presetID="2" presetClass="entr" presetSubtype="4" decel="100000" fill="hold" nodeType="withEffect">
                                  <p:stCondLst>
                                    <p:cond delay="0"/>
                                  </p:stCondLst>
                                  <p:childTnLst>
                                    <p:set>
                                      <p:cBhvr>
                                        <p:cTn id="23" dur="1" fill="hold">
                                          <p:stCondLst>
                                            <p:cond delay="0"/>
                                          </p:stCondLst>
                                        </p:cTn>
                                        <p:tgtEl>
                                          <p:spTgt spid="35"/>
                                        </p:tgtEl>
                                        <p:attrNameLst>
                                          <p:attrName>style.visibility</p:attrName>
                                        </p:attrNameLst>
                                      </p:cBhvr>
                                      <p:to>
                                        <p:strVal val="visible"/>
                                      </p:to>
                                    </p:set>
                                    <p:anim calcmode="lin" valueType="num">
                                      <p:cBhvr additive="base">
                                        <p:cTn id="24" dur="1250" fill="hold"/>
                                        <p:tgtEl>
                                          <p:spTgt spid="35"/>
                                        </p:tgtEl>
                                        <p:attrNameLst>
                                          <p:attrName>ppt_x</p:attrName>
                                        </p:attrNameLst>
                                      </p:cBhvr>
                                      <p:tavLst>
                                        <p:tav tm="0">
                                          <p:val>
                                            <p:strVal val="#ppt_x"/>
                                          </p:val>
                                        </p:tav>
                                        <p:tav tm="100000">
                                          <p:val>
                                            <p:strVal val="#ppt_x"/>
                                          </p:val>
                                        </p:tav>
                                      </p:tavLst>
                                    </p:anim>
                                    <p:anim calcmode="lin" valueType="num">
                                      <p:cBhvr additive="base">
                                        <p:cTn id="25" dur="1250" fill="hold"/>
                                        <p:tgtEl>
                                          <p:spTgt spid="35"/>
                                        </p:tgtEl>
                                        <p:attrNameLst>
                                          <p:attrName>ppt_y</p:attrName>
                                        </p:attrNameLst>
                                      </p:cBhvr>
                                      <p:tavLst>
                                        <p:tav tm="0">
                                          <p:val>
                                            <p:strVal val="1+#ppt_h/2"/>
                                          </p:val>
                                        </p:tav>
                                        <p:tav tm="100000">
                                          <p:val>
                                            <p:strVal val="#ppt_y"/>
                                          </p:val>
                                        </p:tav>
                                      </p:tavLst>
                                    </p:anim>
                                  </p:childTnLst>
                                </p:cTn>
                              </p:par>
                              <p:par>
                                <p:cTn id="26" presetID="22" presetClass="entr" presetSubtype="1" fill="hold" nodeType="with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wipe(up)">
                                      <p:cBhvr>
                                        <p:cTn id="28" dur="750"/>
                                        <p:tgtEl>
                                          <p:spTgt spid="32"/>
                                        </p:tgtEl>
                                      </p:cBhvr>
                                    </p:animEffect>
                                  </p:childTnLst>
                                </p:cTn>
                              </p:par>
                              <p:par>
                                <p:cTn id="29" presetID="2" presetClass="entr" presetSubtype="4" decel="100000" fill="hold"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1250" fill="hold"/>
                                        <p:tgtEl>
                                          <p:spTgt spid="32"/>
                                        </p:tgtEl>
                                        <p:attrNameLst>
                                          <p:attrName>ppt_x</p:attrName>
                                        </p:attrNameLst>
                                      </p:cBhvr>
                                      <p:tavLst>
                                        <p:tav tm="0">
                                          <p:val>
                                            <p:strVal val="#ppt_x"/>
                                          </p:val>
                                        </p:tav>
                                        <p:tav tm="100000">
                                          <p:val>
                                            <p:strVal val="#ppt_x"/>
                                          </p:val>
                                        </p:tav>
                                      </p:tavLst>
                                    </p:anim>
                                    <p:anim calcmode="lin" valueType="num">
                                      <p:cBhvr additive="base">
                                        <p:cTn id="32" dur="1250" fill="hold"/>
                                        <p:tgtEl>
                                          <p:spTgt spid="32"/>
                                        </p:tgtEl>
                                        <p:attrNameLst>
                                          <p:attrName>ppt_y</p:attrName>
                                        </p:attrNameLst>
                                      </p:cBhvr>
                                      <p:tavLst>
                                        <p:tav tm="0">
                                          <p:val>
                                            <p:strVal val="1+#ppt_h/2"/>
                                          </p:val>
                                        </p:tav>
                                        <p:tav tm="100000">
                                          <p:val>
                                            <p:strVal val="#ppt_y"/>
                                          </p:val>
                                        </p:tav>
                                      </p:tavLst>
                                    </p:anim>
                                  </p:childTnLst>
                                </p:cTn>
                              </p:par>
                              <p:par>
                                <p:cTn id="33" presetID="22" presetClass="entr" presetSubtype="1" fill="hold" nodeType="withEffect">
                                  <p:stCondLst>
                                    <p:cond delay="500"/>
                                  </p:stCondLst>
                                  <p:childTnLst>
                                    <p:set>
                                      <p:cBhvr>
                                        <p:cTn id="34" dur="1" fill="hold">
                                          <p:stCondLst>
                                            <p:cond delay="0"/>
                                          </p:stCondLst>
                                        </p:cTn>
                                        <p:tgtEl>
                                          <p:spTgt spid="38"/>
                                        </p:tgtEl>
                                        <p:attrNameLst>
                                          <p:attrName>style.visibility</p:attrName>
                                        </p:attrNameLst>
                                      </p:cBhvr>
                                      <p:to>
                                        <p:strVal val="visible"/>
                                      </p:to>
                                    </p:set>
                                    <p:animEffect transition="in" filter="wipe(up)">
                                      <p:cBhvr>
                                        <p:cTn id="35" dur="750"/>
                                        <p:tgtEl>
                                          <p:spTgt spid="38"/>
                                        </p:tgtEl>
                                      </p:cBhvr>
                                    </p:animEffect>
                                  </p:childTnLst>
                                </p:cTn>
                              </p:par>
                              <p:par>
                                <p:cTn id="36" presetID="2" presetClass="entr" presetSubtype="4" decel="100000" fill="hold" nodeType="withEffect">
                                  <p:stCondLst>
                                    <p:cond delay="500"/>
                                  </p:stCondLst>
                                  <p:childTnLst>
                                    <p:set>
                                      <p:cBhvr>
                                        <p:cTn id="37" dur="1" fill="hold">
                                          <p:stCondLst>
                                            <p:cond delay="0"/>
                                          </p:stCondLst>
                                        </p:cTn>
                                        <p:tgtEl>
                                          <p:spTgt spid="38"/>
                                        </p:tgtEl>
                                        <p:attrNameLst>
                                          <p:attrName>style.visibility</p:attrName>
                                        </p:attrNameLst>
                                      </p:cBhvr>
                                      <p:to>
                                        <p:strVal val="visible"/>
                                      </p:to>
                                    </p:set>
                                    <p:anim calcmode="lin" valueType="num">
                                      <p:cBhvr additive="base">
                                        <p:cTn id="38" dur="1250" fill="hold"/>
                                        <p:tgtEl>
                                          <p:spTgt spid="38"/>
                                        </p:tgtEl>
                                        <p:attrNameLst>
                                          <p:attrName>ppt_x</p:attrName>
                                        </p:attrNameLst>
                                      </p:cBhvr>
                                      <p:tavLst>
                                        <p:tav tm="0">
                                          <p:val>
                                            <p:strVal val="#ppt_x"/>
                                          </p:val>
                                        </p:tav>
                                        <p:tav tm="100000">
                                          <p:val>
                                            <p:strVal val="#ppt_x"/>
                                          </p:val>
                                        </p:tav>
                                      </p:tavLst>
                                    </p:anim>
                                    <p:anim calcmode="lin" valueType="num">
                                      <p:cBhvr additive="base">
                                        <p:cTn id="39" dur="1250" fill="hold"/>
                                        <p:tgtEl>
                                          <p:spTgt spid="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0" grpId="1"/>
      <p:bldP spid="31" grpId="0"/>
      <p:bldP spid="31" grpId="1"/>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89F3FF-DA73-F1EA-8A26-DBD266D6488A}"/>
              </a:ext>
            </a:extLst>
          </p:cNvPr>
          <p:cNvSpPr/>
          <p:nvPr/>
        </p:nvSpPr>
        <p:spPr>
          <a:xfrm>
            <a:off x="1907379" y="3159310"/>
            <a:ext cx="1096999" cy="769441"/>
          </a:xfrm>
          <a:prstGeom prst="rect">
            <a:avLst/>
          </a:prstGeom>
          <a:noFill/>
        </p:spPr>
        <p:txBody>
          <a:bodyPr wrap="square" rtlCol="0">
            <a:spAutoFit/>
          </a:bodyPr>
          <a:lstStyle/>
          <a:p>
            <a:r>
              <a:rPr lang="en-US" sz="4400" dirty="0">
                <a:solidFill>
                  <a:schemeClr val="bg1"/>
                </a:solidFill>
                <a:latin typeface="+mj-lt"/>
                <a:ea typeface="Inter" panose="020B0502030000000004" pitchFamily="34" charset="0"/>
                <a:cs typeface="Heebo" pitchFamily="2" charset="-79"/>
              </a:rPr>
              <a:t>01</a:t>
            </a:r>
          </a:p>
        </p:txBody>
      </p:sp>
      <p:sp>
        <p:nvSpPr>
          <p:cNvPr id="3" name="Rectangle 2">
            <a:extLst>
              <a:ext uri="{FF2B5EF4-FFF2-40B4-BE49-F238E27FC236}">
                <a16:creationId xmlns:a16="http://schemas.microsoft.com/office/drawing/2014/main" id="{F42B1D32-4B62-EF09-7C29-810556A1680C}"/>
              </a:ext>
            </a:extLst>
          </p:cNvPr>
          <p:cNvSpPr/>
          <p:nvPr/>
        </p:nvSpPr>
        <p:spPr>
          <a:xfrm>
            <a:off x="5422104" y="3159310"/>
            <a:ext cx="1096999" cy="769441"/>
          </a:xfrm>
          <a:prstGeom prst="rect">
            <a:avLst/>
          </a:prstGeom>
          <a:noFill/>
        </p:spPr>
        <p:txBody>
          <a:bodyPr wrap="square" rtlCol="0">
            <a:spAutoFit/>
          </a:bodyPr>
          <a:lstStyle/>
          <a:p>
            <a:r>
              <a:rPr lang="en-US" sz="4400" dirty="0">
                <a:solidFill>
                  <a:schemeClr val="bg1"/>
                </a:solidFill>
                <a:latin typeface="+mj-lt"/>
                <a:ea typeface="Inter" panose="020B0502030000000004" pitchFamily="34" charset="0"/>
                <a:cs typeface="Heebo" pitchFamily="2" charset="-79"/>
              </a:rPr>
              <a:t>02</a:t>
            </a:r>
          </a:p>
        </p:txBody>
      </p:sp>
      <p:sp>
        <p:nvSpPr>
          <p:cNvPr id="4" name="Rectangle 3">
            <a:extLst>
              <a:ext uri="{FF2B5EF4-FFF2-40B4-BE49-F238E27FC236}">
                <a16:creationId xmlns:a16="http://schemas.microsoft.com/office/drawing/2014/main" id="{9FFC2283-3E20-33DD-78E0-918900B8305B}"/>
              </a:ext>
            </a:extLst>
          </p:cNvPr>
          <p:cNvSpPr/>
          <p:nvPr/>
        </p:nvSpPr>
        <p:spPr>
          <a:xfrm>
            <a:off x="9032079" y="3159310"/>
            <a:ext cx="1096999" cy="769441"/>
          </a:xfrm>
          <a:prstGeom prst="rect">
            <a:avLst/>
          </a:prstGeom>
          <a:noFill/>
        </p:spPr>
        <p:txBody>
          <a:bodyPr wrap="square" rtlCol="0">
            <a:spAutoFit/>
          </a:bodyPr>
          <a:lstStyle/>
          <a:p>
            <a:r>
              <a:rPr lang="en-US" sz="4400" dirty="0">
                <a:solidFill>
                  <a:schemeClr val="bg1"/>
                </a:solidFill>
                <a:latin typeface="+mj-lt"/>
                <a:ea typeface="Inter" panose="020B0502030000000004" pitchFamily="34" charset="0"/>
                <a:cs typeface="Heebo" pitchFamily="2" charset="-79"/>
              </a:rPr>
              <a:t>03</a:t>
            </a:r>
          </a:p>
        </p:txBody>
      </p:sp>
      <p:sp>
        <p:nvSpPr>
          <p:cNvPr id="5" name="TextBox 4">
            <a:extLst>
              <a:ext uri="{FF2B5EF4-FFF2-40B4-BE49-F238E27FC236}">
                <a16:creationId xmlns:a16="http://schemas.microsoft.com/office/drawing/2014/main" id="{3F52BF8B-6812-35F0-5E70-DBCF180596DC}"/>
              </a:ext>
            </a:extLst>
          </p:cNvPr>
          <p:cNvSpPr txBox="1"/>
          <p:nvPr/>
        </p:nvSpPr>
        <p:spPr>
          <a:xfrm>
            <a:off x="1294778" y="3928751"/>
            <a:ext cx="2003977" cy="706604"/>
          </a:xfrm>
          <a:prstGeom prst="rect">
            <a:avLst/>
          </a:prstGeom>
          <a:noFill/>
        </p:spPr>
        <p:txBody>
          <a:bodyPr wrap="square" rtlCol="0">
            <a:spAutoFit/>
          </a:bodyPr>
          <a:lstStyle/>
          <a:p>
            <a:pPr algn="ctr">
              <a:lnSpc>
                <a:spcPct val="130000"/>
              </a:lnSpc>
              <a:spcBef>
                <a:spcPts val="1200"/>
              </a:spcBef>
            </a:pPr>
            <a:r>
              <a:rPr lang="en-US" sz="1600" dirty="0">
                <a:solidFill>
                  <a:schemeClr val="bg1"/>
                </a:solidFill>
                <a:latin typeface="+mj-lt"/>
                <a:cs typeface="Space Grotesk" pitchFamily="2" charset="0"/>
              </a:rPr>
              <a:t>Design of 3D Prototype of RC Car</a:t>
            </a:r>
          </a:p>
        </p:txBody>
      </p:sp>
      <p:sp>
        <p:nvSpPr>
          <p:cNvPr id="6" name="TextBox 5">
            <a:extLst>
              <a:ext uri="{FF2B5EF4-FFF2-40B4-BE49-F238E27FC236}">
                <a16:creationId xmlns:a16="http://schemas.microsoft.com/office/drawing/2014/main" id="{510335CD-126B-4B2E-4739-C7AD965C6D11}"/>
              </a:ext>
            </a:extLst>
          </p:cNvPr>
          <p:cNvSpPr txBox="1"/>
          <p:nvPr/>
        </p:nvSpPr>
        <p:spPr>
          <a:xfrm>
            <a:off x="4819068" y="3932681"/>
            <a:ext cx="2003977" cy="1026691"/>
          </a:xfrm>
          <a:prstGeom prst="rect">
            <a:avLst/>
          </a:prstGeom>
          <a:noFill/>
        </p:spPr>
        <p:txBody>
          <a:bodyPr wrap="square" rtlCol="0">
            <a:spAutoFit/>
          </a:bodyPr>
          <a:lstStyle/>
          <a:p>
            <a:pPr algn="ctr">
              <a:lnSpc>
                <a:spcPct val="130000"/>
              </a:lnSpc>
              <a:spcBef>
                <a:spcPts val="1200"/>
              </a:spcBef>
            </a:pPr>
            <a:r>
              <a:rPr lang="en-US" sz="1600" dirty="0">
                <a:solidFill>
                  <a:schemeClr val="bg1"/>
                </a:solidFill>
                <a:latin typeface="+mj-lt"/>
                <a:cs typeface="Space Grotesk" pitchFamily="2" charset="0"/>
              </a:rPr>
              <a:t>Implementation of Terrain Classification System</a:t>
            </a:r>
          </a:p>
        </p:txBody>
      </p:sp>
      <p:sp>
        <p:nvSpPr>
          <p:cNvPr id="7" name="TextBox 6">
            <a:extLst>
              <a:ext uri="{FF2B5EF4-FFF2-40B4-BE49-F238E27FC236}">
                <a16:creationId xmlns:a16="http://schemas.microsoft.com/office/drawing/2014/main" id="{8D46F4B4-879D-8852-1E39-7E20C41740DE}"/>
              </a:ext>
            </a:extLst>
          </p:cNvPr>
          <p:cNvSpPr txBox="1"/>
          <p:nvPr/>
        </p:nvSpPr>
        <p:spPr>
          <a:xfrm>
            <a:off x="8218314" y="3928751"/>
            <a:ext cx="2450824" cy="706604"/>
          </a:xfrm>
          <a:prstGeom prst="rect">
            <a:avLst/>
          </a:prstGeom>
          <a:noFill/>
        </p:spPr>
        <p:txBody>
          <a:bodyPr wrap="square" rtlCol="0">
            <a:spAutoFit/>
          </a:bodyPr>
          <a:lstStyle/>
          <a:p>
            <a:pPr algn="ctr">
              <a:lnSpc>
                <a:spcPct val="130000"/>
              </a:lnSpc>
              <a:spcBef>
                <a:spcPts val="1200"/>
              </a:spcBef>
            </a:pPr>
            <a:r>
              <a:rPr lang="en-US" sz="1600" dirty="0">
                <a:solidFill>
                  <a:schemeClr val="bg1"/>
                </a:solidFill>
                <a:latin typeface="+mj-lt"/>
                <a:cs typeface="Space Grotesk" pitchFamily="2" charset="0"/>
              </a:rPr>
              <a:t>Speed Control of RC Car using Terrain Detection</a:t>
            </a:r>
          </a:p>
        </p:txBody>
      </p:sp>
      <p:sp>
        <p:nvSpPr>
          <p:cNvPr id="8" name="TextBox 7">
            <a:extLst>
              <a:ext uri="{FF2B5EF4-FFF2-40B4-BE49-F238E27FC236}">
                <a16:creationId xmlns:a16="http://schemas.microsoft.com/office/drawing/2014/main" id="{01B231AC-F3BD-69CD-1321-5FC2AA2DD185}"/>
              </a:ext>
            </a:extLst>
          </p:cNvPr>
          <p:cNvSpPr txBox="1"/>
          <p:nvPr/>
        </p:nvSpPr>
        <p:spPr>
          <a:xfrm>
            <a:off x="995136" y="1056034"/>
            <a:ext cx="6179829" cy="1015663"/>
          </a:xfrm>
          <a:prstGeom prst="rect">
            <a:avLst/>
          </a:prstGeom>
          <a:noFill/>
        </p:spPr>
        <p:txBody>
          <a:bodyPr wrap="square" rtlCol="0">
            <a:spAutoFit/>
          </a:bodyPr>
          <a:lstStyle/>
          <a:p>
            <a:r>
              <a:rPr lang="en-US" sz="6000" spc="-150" dirty="0">
                <a:solidFill>
                  <a:schemeClr val="bg1"/>
                </a:solidFill>
                <a:latin typeface="+mj-lt"/>
                <a:ea typeface="Zen Antique" pitchFamily="2" charset="-128"/>
                <a:cs typeface="Heebo" pitchFamily="2" charset="-79"/>
              </a:rPr>
              <a:t>Objectives</a:t>
            </a:r>
          </a:p>
        </p:txBody>
      </p:sp>
    </p:spTree>
    <p:extLst>
      <p:ext uri="{BB962C8B-B14F-4D97-AF65-F5344CB8AC3E}">
        <p14:creationId xmlns:p14="http://schemas.microsoft.com/office/powerpoint/2010/main" val="1806965619"/>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750"/>
                                        <p:tgtEl>
                                          <p:spTgt spid="8"/>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additive="base">
                                        <p:cTn id="10" dur="1250" fill="hold"/>
                                        <p:tgtEl>
                                          <p:spTgt spid="8"/>
                                        </p:tgtEl>
                                        <p:attrNameLst>
                                          <p:attrName>ppt_x</p:attrName>
                                        </p:attrNameLst>
                                      </p:cBhvr>
                                      <p:tavLst>
                                        <p:tav tm="0">
                                          <p:val>
                                            <p:strVal val="#ppt_x"/>
                                          </p:val>
                                        </p:tav>
                                        <p:tav tm="100000">
                                          <p:val>
                                            <p:strVal val="#ppt_x"/>
                                          </p:val>
                                        </p:tav>
                                      </p:tavLst>
                                    </p:anim>
                                    <p:anim calcmode="lin" valueType="num">
                                      <p:cBhvr additive="base">
                                        <p:cTn id="11" dur="1250" fill="hold"/>
                                        <p:tgtEl>
                                          <p:spTgt spid="8"/>
                                        </p:tgtEl>
                                        <p:attrNameLst>
                                          <p:attrName>ppt_y</p:attrName>
                                        </p:attrNameLst>
                                      </p:cBhvr>
                                      <p:tavLst>
                                        <p:tav tm="0">
                                          <p:val>
                                            <p:strVal val="1+#ppt_h/2"/>
                                          </p:val>
                                        </p:tav>
                                        <p:tav tm="100000">
                                          <p:val>
                                            <p:strVal val="#ppt_y"/>
                                          </p:val>
                                        </p:tav>
                                      </p:tavLst>
                                    </p:anim>
                                  </p:childTnLst>
                                </p:cTn>
                              </p:par>
                              <p:par>
                                <p:cTn id="12" presetID="22" presetClass="entr" presetSubtype="1" fill="hold" grpId="0" nodeType="with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up)">
                                      <p:cBhvr>
                                        <p:cTn id="14" dur="750"/>
                                        <p:tgtEl>
                                          <p:spTgt spid="2"/>
                                        </p:tgtEl>
                                      </p:cBhvr>
                                    </p:animEffect>
                                  </p:childTnLst>
                                </p:cTn>
                              </p:par>
                              <p:par>
                                <p:cTn id="15" presetID="2" presetClass="entr" presetSubtype="4" decel="100000" fill="hold" grpId="1"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250" fill="hold"/>
                                        <p:tgtEl>
                                          <p:spTgt spid="2"/>
                                        </p:tgtEl>
                                        <p:attrNameLst>
                                          <p:attrName>ppt_x</p:attrName>
                                        </p:attrNameLst>
                                      </p:cBhvr>
                                      <p:tavLst>
                                        <p:tav tm="0">
                                          <p:val>
                                            <p:strVal val="#ppt_x"/>
                                          </p:val>
                                        </p:tav>
                                        <p:tav tm="100000">
                                          <p:val>
                                            <p:strVal val="#ppt_x"/>
                                          </p:val>
                                        </p:tav>
                                      </p:tavLst>
                                    </p:anim>
                                    <p:anim calcmode="lin" valueType="num">
                                      <p:cBhvr additive="base">
                                        <p:cTn id="18" dur="1250" fill="hold"/>
                                        <p:tgtEl>
                                          <p:spTgt spid="2"/>
                                        </p:tgtEl>
                                        <p:attrNameLst>
                                          <p:attrName>ppt_y</p:attrName>
                                        </p:attrNameLst>
                                      </p:cBhvr>
                                      <p:tavLst>
                                        <p:tav tm="0">
                                          <p:val>
                                            <p:strVal val="1+#ppt_h/2"/>
                                          </p:val>
                                        </p:tav>
                                        <p:tav tm="100000">
                                          <p:val>
                                            <p:strVal val="#ppt_y"/>
                                          </p:val>
                                        </p:tav>
                                      </p:tavLst>
                                    </p:anim>
                                  </p:childTnLst>
                                </p:cTn>
                              </p:par>
                              <p:par>
                                <p:cTn id="19" presetID="22" presetClass="entr" presetSubtype="1"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up)">
                                      <p:cBhvr>
                                        <p:cTn id="21" dur="750"/>
                                        <p:tgtEl>
                                          <p:spTgt spid="3"/>
                                        </p:tgtEl>
                                      </p:cBhvr>
                                    </p:animEffect>
                                  </p:childTnLst>
                                </p:cTn>
                              </p:par>
                              <p:par>
                                <p:cTn id="22" presetID="2" presetClass="entr" presetSubtype="4" decel="100000" fill="hold" grpId="1" nodeType="with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additive="base">
                                        <p:cTn id="24" dur="1250" fill="hold"/>
                                        <p:tgtEl>
                                          <p:spTgt spid="3"/>
                                        </p:tgtEl>
                                        <p:attrNameLst>
                                          <p:attrName>ppt_x</p:attrName>
                                        </p:attrNameLst>
                                      </p:cBhvr>
                                      <p:tavLst>
                                        <p:tav tm="0">
                                          <p:val>
                                            <p:strVal val="#ppt_x"/>
                                          </p:val>
                                        </p:tav>
                                        <p:tav tm="100000">
                                          <p:val>
                                            <p:strVal val="#ppt_x"/>
                                          </p:val>
                                        </p:tav>
                                      </p:tavLst>
                                    </p:anim>
                                    <p:anim calcmode="lin" valueType="num">
                                      <p:cBhvr additive="base">
                                        <p:cTn id="25" dur="1250" fill="hold"/>
                                        <p:tgtEl>
                                          <p:spTgt spid="3"/>
                                        </p:tgtEl>
                                        <p:attrNameLst>
                                          <p:attrName>ppt_y</p:attrName>
                                        </p:attrNameLst>
                                      </p:cBhvr>
                                      <p:tavLst>
                                        <p:tav tm="0">
                                          <p:val>
                                            <p:strVal val="1+#ppt_h/2"/>
                                          </p:val>
                                        </p:tav>
                                        <p:tav tm="100000">
                                          <p:val>
                                            <p:strVal val="#ppt_y"/>
                                          </p:val>
                                        </p:tav>
                                      </p:tavLst>
                                    </p:anim>
                                  </p:childTnLst>
                                </p:cTn>
                              </p:par>
                              <p:par>
                                <p:cTn id="26" presetID="22" presetClass="entr" presetSubtype="1"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up)">
                                      <p:cBhvr>
                                        <p:cTn id="28" dur="750"/>
                                        <p:tgtEl>
                                          <p:spTgt spid="4"/>
                                        </p:tgtEl>
                                      </p:cBhvr>
                                    </p:animEffect>
                                  </p:childTnLst>
                                </p:cTn>
                              </p:par>
                              <p:par>
                                <p:cTn id="29" presetID="2" presetClass="entr" presetSubtype="4" decel="100000" fill="hold" grpId="1"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1250" fill="hold"/>
                                        <p:tgtEl>
                                          <p:spTgt spid="4"/>
                                        </p:tgtEl>
                                        <p:attrNameLst>
                                          <p:attrName>ppt_x</p:attrName>
                                        </p:attrNameLst>
                                      </p:cBhvr>
                                      <p:tavLst>
                                        <p:tav tm="0">
                                          <p:val>
                                            <p:strVal val="#ppt_x"/>
                                          </p:val>
                                        </p:tav>
                                        <p:tav tm="100000">
                                          <p:val>
                                            <p:strVal val="#ppt_x"/>
                                          </p:val>
                                        </p:tav>
                                      </p:tavLst>
                                    </p:anim>
                                    <p:anim calcmode="lin" valueType="num">
                                      <p:cBhvr additive="base">
                                        <p:cTn id="32" dur="1250" fill="hold"/>
                                        <p:tgtEl>
                                          <p:spTgt spid="4"/>
                                        </p:tgtEl>
                                        <p:attrNameLst>
                                          <p:attrName>ppt_y</p:attrName>
                                        </p:attrNameLst>
                                      </p:cBhvr>
                                      <p:tavLst>
                                        <p:tav tm="0">
                                          <p:val>
                                            <p:strVal val="1+#ppt_h/2"/>
                                          </p:val>
                                        </p:tav>
                                        <p:tav tm="100000">
                                          <p:val>
                                            <p:strVal val="#ppt_y"/>
                                          </p:val>
                                        </p:tav>
                                      </p:tavLst>
                                    </p:anim>
                                  </p:childTnLst>
                                </p:cTn>
                              </p:par>
                              <p:par>
                                <p:cTn id="33" presetID="22" presetClass="entr" presetSubtype="1"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ipe(up)">
                                      <p:cBhvr>
                                        <p:cTn id="35" dur="750"/>
                                        <p:tgtEl>
                                          <p:spTgt spid="6"/>
                                        </p:tgtEl>
                                      </p:cBhvr>
                                    </p:animEffect>
                                  </p:childTnLst>
                                </p:cTn>
                              </p:par>
                              <p:par>
                                <p:cTn id="36" presetID="2" presetClass="entr" presetSubtype="4" decel="100000" fill="hold" grpId="1" nodeType="withEffect">
                                  <p:stCondLst>
                                    <p:cond delay="0"/>
                                  </p:stCondLst>
                                  <p:childTnLst>
                                    <p:set>
                                      <p:cBhvr>
                                        <p:cTn id="37" dur="1" fill="hold">
                                          <p:stCondLst>
                                            <p:cond delay="0"/>
                                          </p:stCondLst>
                                        </p:cTn>
                                        <p:tgtEl>
                                          <p:spTgt spid="6"/>
                                        </p:tgtEl>
                                        <p:attrNameLst>
                                          <p:attrName>style.visibility</p:attrName>
                                        </p:attrNameLst>
                                      </p:cBhvr>
                                      <p:to>
                                        <p:strVal val="visible"/>
                                      </p:to>
                                    </p:set>
                                    <p:anim calcmode="lin" valueType="num">
                                      <p:cBhvr additive="base">
                                        <p:cTn id="38" dur="1250" fill="hold"/>
                                        <p:tgtEl>
                                          <p:spTgt spid="6"/>
                                        </p:tgtEl>
                                        <p:attrNameLst>
                                          <p:attrName>ppt_x</p:attrName>
                                        </p:attrNameLst>
                                      </p:cBhvr>
                                      <p:tavLst>
                                        <p:tav tm="0">
                                          <p:val>
                                            <p:strVal val="#ppt_x"/>
                                          </p:val>
                                        </p:tav>
                                        <p:tav tm="100000">
                                          <p:val>
                                            <p:strVal val="#ppt_x"/>
                                          </p:val>
                                        </p:tav>
                                      </p:tavLst>
                                    </p:anim>
                                    <p:anim calcmode="lin" valueType="num">
                                      <p:cBhvr additive="base">
                                        <p:cTn id="39" dur="1250" fill="hold"/>
                                        <p:tgtEl>
                                          <p:spTgt spid="6"/>
                                        </p:tgtEl>
                                        <p:attrNameLst>
                                          <p:attrName>ppt_y</p:attrName>
                                        </p:attrNameLst>
                                      </p:cBhvr>
                                      <p:tavLst>
                                        <p:tav tm="0">
                                          <p:val>
                                            <p:strVal val="1+#ppt_h/2"/>
                                          </p:val>
                                        </p:tav>
                                        <p:tav tm="100000">
                                          <p:val>
                                            <p:strVal val="#ppt_y"/>
                                          </p:val>
                                        </p:tav>
                                      </p:tavLst>
                                    </p:anim>
                                  </p:childTnLst>
                                </p:cTn>
                              </p:par>
                              <p:par>
                                <p:cTn id="40" presetID="22" presetClass="entr" presetSubtype="1" fill="hold" grpId="0"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wipe(up)">
                                      <p:cBhvr>
                                        <p:cTn id="42" dur="750"/>
                                        <p:tgtEl>
                                          <p:spTgt spid="5"/>
                                        </p:tgtEl>
                                      </p:cBhvr>
                                    </p:animEffect>
                                  </p:childTnLst>
                                </p:cTn>
                              </p:par>
                              <p:par>
                                <p:cTn id="43" presetID="2" presetClass="entr" presetSubtype="4" decel="100000" fill="hold" grpId="1" nodeType="with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additive="base">
                                        <p:cTn id="45" dur="1250" fill="hold"/>
                                        <p:tgtEl>
                                          <p:spTgt spid="5"/>
                                        </p:tgtEl>
                                        <p:attrNameLst>
                                          <p:attrName>ppt_x</p:attrName>
                                        </p:attrNameLst>
                                      </p:cBhvr>
                                      <p:tavLst>
                                        <p:tav tm="0">
                                          <p:val>
                                            <p:strVal val="#ppt_x"/>
                                          </p:val>
                                        </p:tav>
                                        <p:tav tm="100000">
                                          <p:val>
                                            <p:strVal val="#ppt_x"/>
                                          </p:val>
                                        </p:tav>
                                      </p:tavLst>
                                    </p:anim>
                                    <p:anim calcmode="lin" valueType="num">
                                      <p:cBhvr additive="base">
                                        <p:cTn id="46" dur="1250" fill="hold"/>
                                        <p:tgtEl>
                                          <p:spTgt spid="5"/>
                                        </p:tgtEl>
                                        <p:attrNameLst>
                                          <p:attrName>ppt_y</p:attrName>
                                        </p:attrNameLst>
                                      </p:cBhvr>
                                      <p:tavLst>
                                        <p:tav tm="0">
                                          <p:val>
                                            <p:strVal val="1+#ppt_h/2"/>
                                          </p:val>
                                        </p:tav>
                                        <p:tav tm="100000">
                                          <p:val>
                                            <p:strVal val="#ppt_y"/>
                                          </p:val>
                                        </p:tav>
                                      </p:tavLst>
                                    </p:anim>
                                  </p:childTnLst>
                                </p:cTn>
                              </p:par>
                              <p:par>
                                <p:cTn id="47" presetID="22" presetClass="entr" presetSubtype="1" fill="hold" grpId="0" nodeType="with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wipe(up)">
                                      <p:cBhvr>
                                        <p:cTn id="49" dur="750"/>
                                        <p:tgtEl>
                                          <p:spTgt spid="7"/>
                                        </p:tgtEl>
                                      </p:cBhvr>
                                    </p:animEffect>
                                  </p:childTnLst>
                                </p:cTn>
                              </p:par>
                              <p:par>
                                <p:cTn id="50" presetID="2" presetClass="entr" presetSubtype="4" decel="100000" fill="hold" grpId="1" nodeType="withEffect">
                                  <p:stCondLst>
                                    <p:cond delay="0"/>
                                  </p:stCondLst>
                                  <p:childTnLst>
                                    <p:set>
                                      <p:cBhvr>
                                        <p:cTn id="51" dur="1" fill="hold">
                                          <p:stCondLst>
                                            <p:cond delay="0"/>
                                          </p:stCondLst>
                                        </p:cTn>
                                        <p:tgtEl>
                                          <p:spTgt spid="7"/>
                                        </p:tgtEl>
                                        <p:attrNameLst>
                                          <p:attrName>style.visibility</p:attrName>
                                        </p:attrNameLst>
                                      </p:cBhvr>
                                      <p:to>
                                        <p:strVal val="visible"/>
                                      </p:to>
                                    </p:set>
                                    <p:anim calcmode="lin" valueType="num">
                                      <p:cBhvr additive="base">
                                        <p:cTn id="52" dur="1250" fill="hold"/>
                                        <p:tgtEl>
                                          <p:spTgt spid="7"/>
                                        </p:tgtEl>
                                        <p:attrNameLst>
                                          <p:attrName>ppt_x</p:attrName>
                                        </p:attrNameLst>
                                      </p:cBhvr>
                                      <p:tavLst>
                                        <p:tav tm="0">
                                          <p:val>
                                            <p:strVal val="#ppt_x"/>
                                          </p:val>
                                        </p:tav>
                                        <p:tav tm="100000">
                                          <p:val>
                                            <p:strVal val="#ppt_x"/>
                                          </p:val>
                                        </p:tav>
                                      </p:tavLst>
                                    </p:anim>
                                    <p:anim calcmode="lin" valueType="num">
                                      <p:cBhvr additive="base">
                                        <p:cTn id="53" dur="125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P spid="4" grpId="0"/>
      <p:bldP spid="4" grpId="1"/>
      <p:bldP spid="5" grpId="0"/>
      <p:bldP spid="5" grpId="1"/>
      <p:bldP spid="6" grpId="0"/>
      <p:bldP spid="6" grpId="1"/>
      <p:bldP spid="7" grpId="0"/>
      <p:bldP spid="7" grpId="1"/>
      <p:bldP spid="8" grpId="0"/>
      <p:bldP spid="8" grpId="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D2762C07-0F37-3FE6-360C-87015956827D}"/>
              </a:ext>
            </a:extLst>
          </p:cNvPr>
          <p:cNvCxnSpPr>
            <a:cxnSpLocks/>
          </p:cNvCxnSpPr>
          <p:nvPr/>
        </p:nvCxnSpPr>
        <p:spPr>
          <a:xfrm>
            <a:off x="6096000" y="0"/>
            <a:ext cx="0" cy="6858000"/>
          </a:xfrm>
          <a:prstGeom prst="line">
            <a:avLst/>
          </a:prstGeom>
          <a:ln w="57150" cap="rnd">
            <a:gradFill>
              <a:gsLst>
                <a:gs pos="37000">
                  <a:schemeClr val="accent3"/>
                </a:gs>
                <a:gs pos="0">
                  <a:schemeClr val="accent1"/>
                </a:gs>
                <a:gs pos="100000">
                  <a:schemeClr val="accent6"/>
                </a:gs>
                <a:gs pos="70000">
                  <a:schemeClr val="accent5"/>
                </a:gs>
              </a:gsLst>
              <a:lin ang="4200000" scaled="0"/>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cxnSp>
      <p:sp useBgFill="1">
        <p:nvSpPr>
          <p:cNvPr id="14" name="Oval 13">
            <a:extLst>
              <a:ext uri="{FF2B5EF4-FFF2-40B4-BE49-F238E27FC236}">
                <a16:creationId xmlns:a16="http://schemas.microsoft.com/office/drawing/2014/main" id="{DABE2A04-D662-0620-3C05-7568147523BE}"/>
              </a:ext>
            </a:extLst>
          </p:cNvPr>
          <p:cNvSpPr/>
          <p:nvPr/>
        </p:nvSpPr>
        <p:spPr>
          <a:xfrm>
            <a:off x="5500554" y="1370589"/>
            <a:ext cx="1195522" cy="1195522"/>
          </a:xfrm>
          <a:prstGeom prst="ellipse">
            <a:avLst/>
          </a:prstGeom>
          <a:ln w="57150" cap="rnd">
            <a:gradFill>
              <a:gsLst>
                <a:gs pos="37000">
                  <a:schemeClr val="accent3"/>
                </a:gs>
                <a:gs pos="0">
                  <a:schemeClr val="accent1"/>
                </a:gs>
                <a:gs pos="100000">
                  <a:schemeClr val="accent6"/>
                </a:gs>
                <a:gs pos="70000">
                  <a:schemeClr val="accent5"/>
                </a:gs>
              </a:gsLst>
              <a:lin ang="0" scaled="0"/>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r>
              <a:rPr lang="en-US" dirty="0">
                <a:solidFill>
                  <a:schemeClr val="bg1"/>
                </a:solidFill>
              </a:rPr>
              <a:t>1</a:t>
            </a:r>
          </a:p>
        </p:txBody>
      </p:sp>
      <p:sp>
        <p:nvSpPr>
          <p:cNvPr id="15" name="Rectangle: Rounded Corners 14">
            <a:extLst>
              <a:ext uri="{FF2B5EF4-FFF2-40B4-BE49-F238E27FC236}">
                <a16:creationId xmlns:a16="http://schemas.microsoft.com/office/drawing/2014/main" id="{096E59A7-7750-B438-3137-A367FA4664EB}"/>
              </a:ext>
            </a:extLst>
          </p:cNvPr>
          <p:cNvSpPr/>
          <p:nvPr/>
        </p:nvSpPr>
        <p:spPr>
          <a:xfrm>
            <a:off x="910986" y="1552724"/>
            <a:ext cx="1435202"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Chassis Design</a:t>
            </a:r>
            <a:endParaRPr lang="en-ID" sz="1400" dirty="0"/>
          </a:p>
        </p:txBody>
      </p:sp>
      <p:sp>
        <p:nvSpPr>
          <p:cNvPr id="16" name="Rectangle: Rounded Corners 15">
            <a:extLst>
              <a:ext uri="{FF2B5EF4-FFF2-40B4-BE49-F238E27FC236}">
                <a16:creationId xmlns:a16="http://schemas.microsoft.com/office/drawing/2014/main" id="{B0CD8622-953E-BEB4-B0E2-157065574C3E}"/>
              </a:ext>
            </a:extLst>
          </p:cNvPr>
          <p:cNvSpPr/>
          <p:nvPr/>
        </p:nvSpPr>
        <p:spPr>
          <a:xfrm>
            <a:off x="2488960" y="1552724"/>
            <a:ext cx="1393927"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3D Printing</a:t>
            </a:r>
            <a:endParaRPr lang="en-ID" sz="1400" dirty="0"/>
          </a:p>
        </p:txBody>
      </p:sp>
      <p:sp>
        <p:nvSpPr>
          <p:cNvPr id="17" name="Rectangle: Rounded Corners 16">
            <a:extLst>
              <a:ext uri="{FF2B5EF4-FFF2-40B4-BE49-F238E27FC236}">
                <a16:creationId xmlns:a16="http://schemas.microsoft.com/office/drawing/2014/main" id="{95D30732-0AA5-CED9-AAE2-9019819873EE}"/>
              </a:ext>
            </a:extLst>
          </p:cNvPr>
          <p:cNvSpPr/>
          <p:nvPr/>
        </p:nvSpPr>
        <p:spPr>
          <a:xfrm>
            <a:off x="4005024" y="1552724"/>
            <a:ext cx="906564"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Acrylic</a:t>
            </a:r>
            <a:endParaRPr lang="en-ID" sz="1400" dirty="0"/>
          </a:p>
        </p:txBody>
      </p:sp>
      <p:sp>
        <p:nvSpPr>
          <p:cNvPr id="18" name="Rectangle: Rounded Corners 17">
            <a:extLst>
              <a:ext uri="{FF2B5EF4-FFF2-40B4-BE49-F238E27FC236}">
                <a16:creationId xmlns:a16="http://schemas.microsoft.com/office/drawing/2014/main" id="{A3DE2B43-5E73-68B3-B48E-5C11B7B9C85E}"/>
              </a:ext>
            </a:extLst>
          </p:cNvPr>
          <p:cNvSpPr/>
          <p:nvPr/>
        </p:nvSpPr>
        <p:spPr>
          <a:xfrm>
            <a:off x="910986" y="2195455"/>
            <a:ext cx="1393927" cy="453139"/>
          </a:xfrm>
          <a:prstGeom prst="roundRect">
            <a:avLst>
              <a:gd name="adj" fmla="val 26323"/>
            </a:avLst>
          </a:prstGeom>
          <a:solidFill>
            <a:schemeClr val="accent4"/>
          </a:solidFill>
          <a:ln>
            <a:noFill/>
          </a:ln>
          <a:effectLst>
            <a:outerShdw blurRad="381000" dist="152400" dir="5400000" algn="t" rotWithShape="0">
              <a:schemeClr val="accent4">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Assembly</a:t>
            </a:r>
          </a:p>
        </p:txBody>
      </p:sp>
      <p:sp>
        <p:nvSpPr>
          <p:cNvPr id="19" name="TextBox 18">
            <a:extLst>
              <a:ext uri="{FF2B5EF4-FFF2-40B4-BE49-F238E27FC236}">
                <a16:creationId xmlns:a16="http://schemas.microsoft.com/office/drawing/2014/main" id="{66334416-25EB-DE6F-B0AF-0F44AAB2EB3F}"/>
              </a:ext>
            </a:extLst>
          </p:cNvPr>
          <p:cNvSpPr txBox="1"/>
          <p:nvPr/>
        </p:nvSpPr>
        <p:spPr>
          <a:xfrm>
            <a:off x="586390" y="489918"/>
            <a:ext cx="4777014" cy="769441"/>
          </a:xfrm>
          <a:prstGeom prst="rect">
            <a:avLst/>
          </a:prstGeom>
          <a:noFill/>
        </p:spPr>
        <p:txBody>
          <a:bodyPr wrap="square" rtlCol="0">
            <a:spAutoFit/>
          </a:bodyPr>
          <a:lstStyle/>
          <a:p>
            <a:r>
              <a:rPr lang="en-US" sz="4400" spc="-150" dirty="0">
                <a:solidFill>
                  <a:schemeClr val="bg1"/>
                </a:solidFill>
                <a:latin typeface="+mj-lt"/>
                <a:ea typeface="Zen Antique" pitchFamily="2" charset="-128"/>
                <a:cs typeface="Heebo" pitchFamily="2" charset="-79"/>
              </a:rPr>
              <a:t>Workflow</a:t>
            </a:r>
          </a:p>
        </p:txBody>
      </p:sp>
      <p:sp useBgFill="1">
        <p:nvSpPr>
          <p:cNvPr id="20" name="Oval 19">
            <a:extLst>
              <a:ext uri="{FF2B5EF4-FFF2-40B4-BE49-F238E27FC236}">
                <a16:creationId xmlns:a16="http://schemas.microsoft.com/office/drawing/2014/main" id="{0D115B30-260D-EA89-2F43-97345BB6B61E}"/>
              </a:ext>
            </a:extLst>
          </p:cNvPr>
          <p:cNvSpPr/>
          <p:nvPr/>
        </p:nvSpPr>
        <p:spPr>
          <a:xfrm>
            <a:off x="5497656" y="4511354"/>
            <a:ext cx="1195522" cy="1195522"/>
          </a:xfrm>
          <a:prstGeom prst="ellipse">
            <a:avLst/>
          </a:prstGeom>
          <a:ln w="57150" cap="rnd">
            <a:gradFill>
              <a:gsLst>
                <a:gs pos="37000">
                  <a:schemeClr val="accent3"/>
                </a:gs>
                <a:gs pos="0">
                  <a:schemeClr val="accent1"/>
                </a:gs>
                <a:gs pos="100000">
                  <a:schemeClr val="accent6"/>
                </a:gs>
                <a:gs pos="70000">
                  <a:schemeClr val="accent5"/>
                </a:gs>
              </a:gsLst>
              <a:lin ang="0" scaled="0"/>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r>
              <a:rPr lang="en-US" dirty="0">
                <a:solidFill>
                  <a:schemeClr val="bg1"/>
                </a:solidFill>
              </a:rPr>
              <a:t>2</a:t>
            </a:r>
          </a:p>
        </p:txBody>
      </p:sp>
      <p:sp>
        <p:nvSpPr>
          <p:cNvPr id="21" name="Rectangle: Rounded Corners 20">
            <a:extLst>
              <a:ext uri="{FF2B5EF4-FFF2-40B4-BE49-F238E27FC236}">
                <a16:creationId xmlns:a16="http://schemas.microsoft.com/office/drawing/2014/main" id="{234D6212-4A26-C4B3-6386-7C4AB5685C5D}"/>
              </a:ext>
            </a:extLst>
          </p:cNvPr>
          <p:cNvSpPr/>
          <p:nvPr/>
        </p:nvSpPr>
        <p:spPr>
          <a:xfrm>
            <a:off x="7318412" y="4569409"/>
            <a:ext cx="1435202"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Simulation</a:t>
            </a:r>
            <a:endParaRPr lang="en-ID" sz="1400" dirty="0"/>
          </a:p>
        </p:txBody>
      </p:sp>
      <p:sp>
        <p:nvSpPr>
          <p:cNvPr id="22" name="Rectangle: Rounded Corners 21">
            <a:extLst>
              <a:ext uri="{FF2B5EF4-FFF2-40B4-BE49-F238E27FC236}">
                <a16:creationId xmlns:a16="http://schemas.microsoft.com/office/drawing/2014/main" id="{29CC3599-51E6-1C5B-26BB-545DC91289FE}"/>
              </a:ext>
            </a:extLst>
          </p:cNvPr>
          <p:cNvSpPr/>
          <p:nvPr/>
        </p:nvSpPr>
        <p:spPr>
          <a:xfrm>
            <a:off x="8896386" y="4569409"/>
            <a:ext cx="1393927"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Components</a:t>
            </a:r>
            <a:endParaRPr lang="en-ID" sz="1400" dirty="0"/>
          </a:p>
        </p:txBody>
      </p:sp>
      <p:sp>
        <p:nvSpPr>
          <p:cNvPr id="23" name="Rectangle: Rounded Corners 22">
            <a:extLst>
              <a:ext uri="{FF2B5EF4-FFF2-40B4-BE49-F238E27FC236}">
                <a16:creationId xmlns:a16="http://schemas.microsoft.com/office/drawing/2014/main" id="{4564400E-0147-3A51-5F86-E4E2D6F9DFD5}"/>
              </a:ext>
            </a:extLst>
          </p:cNvPr>
          <p:cNvSpPr/>
          <p:nvPr/>
        </p:nvSpPr>
        <p:spPr>
          <a:xfrm>
            <a:off x="10412450" y="4569409"/>
            <a:ext cx="1315724"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Calculations</a:t>
            </a:r>
            <a:endParaRPr lang="en-ID" sz="1400" dirty="0"/>
          </a:p>
        </p:txBody>
      </p:sp>
      <p:sp>
        <p:nvSpPr>
          <p:cNvPr id="24" name="Rectangle: Rounded Corners 23">
            <a:extLst>
              <a:ext uri="{FF2B5EF4-FFF2-40B4-BE49-F238E27FC236}">
                <a16:creationId xmlns:a16="http://schemas.microsoft.com/office/drawing/2014/main" id="{B3311564-429E-3FB3-4358-2A9DAD76D5CB}"/>
              </a:ext>
            </a:extLst>
          </p:cNvPr>
          <p:cNvSpPr/>
          <p:nvPr/>
        </p:nvSpPr>
        <p:spPr>
          <a:xfrm>
            <a:off x="10412450" y="5195415"/>
            <a:ext cx="1393927" cy="453139"/>
          </a:xfrm>
          <a:prstGeom prst="roundRect">
            <a:avLst>
              <a:gd name="adj" fmla="val 26323"/>
            </a:avLst>
          </a:prstGeom>
          <a:solidFill>
            <a:schemeClr val="accent3"/>
          </a:solidFill>
          <a:ln>
            <a:noFill/>
          </a:ln>
          <a:effectLst>
            <a:outerShdw blurRad="381000" dist="152400" dir="5400000" algn="t" rotWithShape="0">
              <a:schemeClr val="accent3">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Connections</a:t>
            </a:r>
            <a:endParaRPr lang="en-ID" sz="1400" dirty="0"/>
          </a:p>
        </p:txBody>
      </p:sp>
    </p:spTree>
    <p:extLst>
      <p:ext uri="{BB962C8B-B14F-4D97-AF65-F5344CB8AC3E}">
        <p14:creationId xmlns:p14="http://schemas.microsoft.com/office/powerpoint/2010/main" val="170144234"/>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up)">
                                      <p:cBhvr>
                                        <p:cTn id="7" dur="750"/>
                                        <p:tgtEl>
                                          <p:spTgt spid="19"/>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19"/>
                                        </p:tgtEl>
                                        <p:attrNameLst>
                                          <p:attrName>style.visibility</p:attrName>
                                        </p:attrNameLst>
                                      </p:cBhvr>
                                      <p:to>
                                        <p:strVal val="visible"/>
                                      </p:to>
                                    </p:set>
                                    <p:anim calcmode="lin" valueType="num">
                                      <p:cBhvr additive="base">
                                        <p:cTn id="10" dur="1250" fill="hold"/>
                                        <p:tgtEl>
                                          <p:spTgt spid="19"/>
                                        </p:tgtEl>
                                        <p:attrNameLst>
                                          <p:attrName>ppt_x</p:attrName>
                                        </p:attrNameLst>
                                      </p:cBhvr>
                                      <p:tavLst>
                                        <p:tav tm="0">
                                          <p:val>
                                            <p:strVal val="#ppt_x"/>
                                          </p:val>
                                        </p:tav>
                                        <p:tav tm="100000">
                                          <p:val>
                                            <p:strVal val="#ppt_x"/>
                                          </p:val>
                                        </p:tav>
                                      </p:tavLst>
                                    </p:anim>
                                    <p:anim calcmode="lin" valueType="num">
                                      <p:cBhvr additive="base">
                                        <p:cTn id="11" dur="1250" fill="hold"/>
                                        <p:tgtEl>
                                          <p:spTgt spid="19"/>
                                        </p:tgtEl>
                                        <p:attrNameLst>
                                          <p:attrName>ppt_y</p:attrName>
                                        </p:attrNameLst>
                                      </p:cBhvr>
                                      <p:tavLst>
                                        <p:tav tm="0">
                                          <p:val>
                                            <p:strVal val="1+#ppt_h/2"/>
                                          </p:val>
                                        </p:tav>
                                        <p:tav tm="100000">
                                          <p:val>
                                            <p:strVal val="#ppt_y"/>
                                          </p:val>
                                        </p:tav>
                                      </p:tavLst>
                                    </p:anim>
                                  </p:childTnLst>
                                </p:cTn>
                              </p:par>
                              <p:par>
                                <p:cTn id="12" presetID="22" presetClass="entr" presetSubtype="1" fill="hold" grpId="0" nodeType="with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wipe(up)">
                                      <p:cBhvr>
                                        <p:cTn id="14" dur="750"/>
                                        <p:tgtEl>
                                          <p:spTgt spid="15"/>
                                        </p:tgtEl>
                                      </p:cBhvr>
                                    </p:animEffect>
                                  </p:childTnLst>
                                </p:cTn>
                              </p:par>
                              <p:par>
                                <p:cTn id="15" presetID="2" presetClass="entr" presetSubtype="4" decel="100000" fill="hold" grpId="1"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1250" fill="hold"/>
                                        <p:tgtEl>
                                          <p:spTgt spid="15"/>
                                        </p:tgtEl>
                                        <p:attrNameLst>
                                          <p:attrName>ppt_x</p:attrName>
                                        </p:attrNameLst>
                                      </p:cBhvr>
                                      <p:tavLst>
                                        <p:tav tm="0">
                                          <p:val>
                                            <p:strVal val="#ppt_x"/>
                                          </p:val>
                                        </p:tav>
                                        <p:tav tm="100000">
                                          <p:val>
                                            <p:strVal val="#ppt_x"/>
                                          </p:val>
                                        </p:tav>
                                      </p:tavLst>
                                    </p:anim>
                                    <p:anim calcmode="lin" valueType="num">
                                      <p:cBhvr additive="base">
                                        <p:cTn id="18" dur="1250" fill="hold"/>
                                        <p:tgtEl>
                                          <p:spTgt spid="15"/>
                                        </p:tgtEl>
                                        <p:attrNameLst>
                                          <p:attrName>ppt_y</p:attrName>
                                        </p:attrNameLst>
                                      </p:cBhvr>
                                      <p:tavLst>
                                        <p:tav tm="0">
                                          <p:val>
                                            <p:strVal val="1+#ppt_h/2"/>
                                          </p:val>
                                        </p:tav>
                                        <p:tav tm="100000">
                                          <p:val>
                                            <p:strVal val="#ppt_y"/>
                                          </p:val>
                                        </p:tav>
                                      </p:tavLst>
                                    </p:anim>
                                  </p:childTnLst>
                                </p:cTn>
                              </p:par>
                              <p:par>
                                <p:cTn id="19" presetID="22" presetClass="entr" presetSubtype="1"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up)">
                                      <p:cBhvr>
                                        <p:cTn id="21" dur="750"/>
                                        <p:tgtEl>
                                          <p:spTgt spid="16"/>
                                        </p:tgtEl>
                                      </p:cBhvr>
                                    </p:animEffect>
                                  </p:childTnLst>
                                </p:cTn>
                              </p:par>
                              <p:par>
                                <p:cTn id="22" presetID="2" presetClass="entr" presetSubtype="4" decel="100000" fill="hold" grpId="1" nodeType="with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additive="base">
                                        <p:cTn id="24" dur="1250" fill="hold"/>
                                        <p:tgtEl>
                                          <p:spTgt spid="16"/>
                                        </p:tgtEl>
                                        <p:attrNameLst>
                                          <p:attrName>ppt_x</p:attrName>
                                        </p:attrNameLst>
                                      </p:cBhvr>
                                      <p:tavLst>
                                        <p:tav tm="0">
                                          <p:val>
                                            <p:strVal val="#ppt_x"/>
                                          </p:val>
                                        </p:tav>
                                        <p:tav tm="100000">
                                          <p:val>
                                            <p:strVal val="#ppt_x"/>
                                          </p:val>
                                        </p:tav>
                                      </p:tavLst>
                                    </p:anim>
                                    <p:anim calcmode="lin" valueType="num">
                                      <p:cBhvr additive="base">
                                        <p:cTn id="25" dur="1250" fill="hold"/>
                                        <p:tgtEl>
                                          <p:spTgt spid="16"/>
                                        </p:tgtEl>
                                        <p:attrNameLst>
                                          <p:attrName>ppt_y</p:attrName>
                                        </p:attrNameLst>
                                      </p:cBhvr>
                                      <p:tavLst>
                                        <p:tav tm="0">
                                          <p:val>
                                            <p:strVal val="1+#ppt_h/2"/>
                                          </p:val>
                                        </p:tav>
                                        <p:tav tm="100000">
                                          <p:val>
                                            <p:strVal val="#ppt_y"/>
                                          </p:val>
                                        </p:tav>
                                      </p:tavLst>
                                    </p:anim>
                                  </p:childTnLst>
                                </p:cTn>
                              </p:par>
                              <p:par>
                                <p:cTn id="26" presetID="22" presetClass="entr" presetSubtype="1"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up)">
                                      <p:cBhvr>
                                        <p:cTn id="28" dur="750"/>
                                        <p:tgtEl>
                                          <p:spTgt spid="17"/>
                                        </p:tgtEl>
                                      </p:cBhvr>
                                    </p:animEffect>
                                  </p:childTnLst>
                                </p:cTn>
                              </p:par>
                              <p:par>
                                <p:cTn id="29" presetID="2" presetClass="entr" presetSubtype="4" decel="100000" fill="hold" grpId="1"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250" fill="hold"/>
                                        <p:tgtEl>
                                          <p:spTgt spid="17"/>
                                        </p:tgtEl>
                                        <p:attrNameLst>
                                          <p:attrName>ppt_x</p:attrName>
                                        </p:attrNameLst>
                                      </p:cBhvr>
                                      <p:tavLst>
                                        <p:tav tm="0">
                                          <p:val>
                                            <p:strVal val="#ppt_x"/>
                                          </p:val>
                                        </p:tav>
                                        <p:tav tm="100000">
                                          <p:val>
                                            <p:strVal val="#ppt_x"/>
                                          </p:val>
                                        </p:tav>
                                      </p:tavLst>
                                    </p:anim>
                                    <p:anim calcmode="lin" valueType="num">
                                      <p:cBhvr additive="base">
                                        <p:cTn id="32" dur="1250" fill="hold"/>
                                        <p:tgtEl>
                                          <p:spTgt spid="17"/>
                                        </p:tgtEl>
                                        <p:attrNameLst>
                                          <p:attrName>ppt_y</p:attrName>
                                        </p:attrNameLst>
                                      </p:cBhvr>
                                      <p:tavLst>
                                        <p:tav tm="0">
                                          <p:val>
                                            <p:strVal val="1+#ppt_h/2"/>
                                          </p:val>
                                        </p:tav>
                                        <p:tav tm="100000">
                                          <p:val>
                                            <p:strVal val="#ppt_y"/>
                                          </p:val>
                                        </p:tav>
                                      </p:tavLst>
                                    </p:anim>
                                  </p:childTnLst>
                                </p:cTn>
                              </p:par>
                              <p:par>
                                <p:cTn id="33" presetID="22" presetClass="entr" presetSubtype="1"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up)">
                                      <p:cBhvr>
                                        <p:cTn id="35" dur="750"/>
                                        <p:tgtEl>
                                          <p:spTgt spid="18"/>
                                        </p:tgtEl>
                                      </p:cBhvr>
                                    </p:animEffect>
                                  </p:childTnLst>
                                </p:cTn>
                              </p:par>
                              <p:par>
                                <p:cTn id="36" presetID="2" presetClass="entr" presetSubtype="4" decel="100000" fill="hold" grpId="1" nodeType="withEffect">
                                  <p:stCondLst>
                                    <p:cond delay="0"/>
                                  </p:stCondLst>
                                  <p:childTnLst>
                                    <p:set>
                                      <p:cBhvr>
                                        <p:cTn id="37" dur="1" fill="hold">
                                          <p:stCondLst>
                                            <p:cond delay="0"/>
                                          </p:stCondLst>
                                        </p:cTn>
                                        <p:tgtEl>
                                          <p:spTgt spid="18"/>
                                        </p:tgtEl>
                                        <p:attrNameLst>
                                          <p:attrName>style.visibility</p:attrName>
                                        </p:attrNameLst>
                                      </p:cBhvr>
                                      <p:to>
                                        <p:strVal val="visible"/>
                                      </p:to>
                                    </p:set>
                                    <p:anim calcmode="lin" valueType="num">
                                      <p:cBhvr additive="base">
                                        <p:cTn id="38" dur="1250" fill="hold"/>
                                        <p:tgtEl>
                                          <p:spTgt spid="18"/>
                                        </p:tgtEl>
                                        <p:attrNameLst>
                                          <p:attrName>ppt_x</p:attrName>
                                        </p:attrNameLst>
                                      </p:cBhvr>
                                      <p:tavLst>
                                        <p:tav tm="0">
                                          <p:val>
                                            <p:strVal val="#ppt_x"/>
                                          </p:val>
                                        </p:tav>
                                        <p:tav tm="100000">
                                          <p:val>
                                            <p:strVal val="#ppt_x"/>
                                          </p:val>
                                        </p:tav>
                                      </p:tavLst>
                                    </p:anim>
                                    <p:anim calcmode="lin" valueType="num">
                                      <p:cBhvr additive="base">
                                        <p:cTn id="39" dur="1250" fill="hold"/>
                                        <p:tgtEl>
                                          <p:spTgt spid="18"/>
                                        </p:tgtEl>
                                        <p:attrNameLst>
                                          <p:attrName>ppt_y</p:attrName>
                                        </p:attrNameLst>
                                      </p:cBhvr>
                                      <p:tavLst>
                                        <p:tav tm="0">
                                          <p:val>
                                            <p:strVal val="1+#ppt_h/2"/>
                                          </p:val>
                                        </p:tav>
                                        <p:tav tm="100000">
                                          <p:val>
                                            <p:strVal val="#ppt_y"/>
                                          </p:val>
                                        </p:tav>
                                      </p:tavLst>
                                    </p:anim>
                                  </p:childTnLst>
                                </p:cTn>
                              </p:par>
                              <p:par>
                                <p:cTn id="40" presetID="22" presetClass="entr" presetSubtype="1"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up)">
                                      <p:cBhvr>
                                        <p:cTn id="42" dur="750"/>
                                        <p:tgtEl>
                                          <p:spTgt spid="21"/>
                                        </p:tgtEl>
                                      </p:cBhvr>
                                    </p:animEffect>
                                  </p:childTnLst>
                                </p:cTn>
                              </p:par>
                              <p:par>
                                <p:cTn id="43" presetID="2" presetClass="entr" presetSubtype="4" decel="100000" fill="hold" grpId="1" nodeType="withEffect">
                                  <p:stCondLst>
                                    <p:cond delay="0"/>
                                  </p:stCondLst>
                                  <p:childTnLst>
                                    <p:set>
                                      <p:cBhvr>
                                        <p:cTn id="44" dur="1" fill="hold">
                                          <p:stCondLst>
                                            <p:cond delay="0"/>
                                          </p:stCondLst>
                                        </p:cTn>
                                        <p:tgtEl>
                                          <p:spTgt spid="21"/>
                                        </p:tgtEl>
                                        <p:attrNameLst>
                                          <p:attrName>style.visibility</p:attrName>
                                        </p:attrNameLst>
                                      </p:cBhvr>
                                      <p:to>
                                        <p:strVal val="visible"/>
                                      </p:to>
                                    </p:set>
                                    <p:anim calcmode="lin" valueType="num">
                                      <p:cBhvr additive="base">
                                        <p:cTn id="45" dur="1250" fill="hold"/>
                                        <p:tgtEl>
                                          <p:spTgt spid="21"/>
                                        </p:tgtEl>
                                        <p:attrNameLst>
                                          <p:attrName>ppt_x</p:attrName>
                                        </p:attrNameLst>
                                      </p:cBhvr>
                                      <p:tavLst>
                                        <p:tav tm="0">
                                          <p:val>
                                            <p:strVal val="#ppt_x"/>
                                          </p:val>
                                        </p:tav>
                                        <p:tav tm="100000">
                                          <p:val>
                                            <p:strVal val="#ppt_x"/>
                                          </p:val>
                                        </p:tav>
                                      </p:tavLst>
                                    </p:anim>
                                    <p:anim calcmode="lin" valueType="num">
                                      <p:cBhvr additive="base">
                                        <p:cTn id="46" dur="1250" fill="hold"/>
                                        <p:tgtEl>
                                          <p:spTgt spid="21"/>
                                        </p:tgtEl>
                                        <p:attrNameLst>
                                          <p:attrName>ppt_y</p:attrName>
                                        </p:attrNameLst>
                                      </p:cBhvr>
                                      <p:tavLst>
                                        <p:tav tm="0">
                                          <p:val>
                                            <p:strVal val="1+#ppt_h/2"/>
                                          </p:val>
                                        </p:tav>
                                        <p:tav tm="100000">
                                          <p:val>
                                            <p:strVal val="#ppt_y"/>
                                          </p:val>
                                        </p:tav>
                                      </p:tavLst>
                                    </p:anim>
                                  </p:childTnLst>
                                </p:cTn>
                              </p:par>
                              <p:par>
                                <p:cTn id="47" presetID="22" presetClass="entr" presetSubtype="1" fill="hold" grpId="0" nodeType="with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wipe(up)">
                                      <p:cBhvr>
                                        <p:cTn id="49" dur="750"/>
                                        <p:tgtEl>
                                          <p:spTgt spid="22"/>
                                        </p:tgtEl>
                                      </p:cBhvr>
                                    </p:animEffect>
                                  </p:childTnLst>
                                </p:cTn>
                              </p:par>
                              <p:par>
                                <p:cTn id="50" presetID="2" presetClass="entr" presetSubtype="4" decel="100000" fill="hold" grpId="1" nodeType="withEffect">
                                  <p:stCondLst>
                                    <p:cond delay="0"/>
                                  </p:stCondLst>
                                  <p:childTnLst>
                                    <p:set>
                                      <p:cBhvr>
                                        <p:cTn id="51" dur="1" fill="hold">
                                          <p:stCondLst>
                                            <p:cond delay="0"/>
                                          </p:stCondLst>
                                        </p:cTn>
                                        <p:tgtEl>
                                          <p:spTgt spid="22"/>
                                        </p:tgtEl>
                                        <p:attrNameLst>
                                          <p:attrName>style.visibility</p:attrName>
                                        </p:attrNameLst>
                                      </p:cBhvr>
                                      <p:to>
                                        <p:strVal val="visible"/>
                                      </p:to>
                                    </p:set>
                                    <p:anim calcmode="lin" valueType="num">
                                      <p:cBhvr additive="base">
                                        <p:cTn id="52" dur="1250" fill="hold"/>
                                        <p:tgtEl>
                                          <p:spTgt spid="22"/>
                                        </p:tgtEl>
                                        <p:attrNameLst>
                                          <p:attrName>ppt_x</p:attrName>
                                        </p:attrNameLst>
                                      </p:cBhvr>
                                      <p:tavLst>
                                        <p:tav tm="0">
                                          <p:val>
                                            <p:strVal val="#ppt_x"/>
                                          </p:val>
                                        </p:tav>
                                        <p:tav tm="100000">
                                          <p:val>
                                            <p:strVal val="#ppt_x"/>
                                          </p:val>
                                        </p:tav>
                                      </p:tavLst>
                                    </p:anim>
                                    <p:anim calcmode="lin" valueType="num">
                                      <p:cBhvr additive="base">
                                        <p:cTn id="53" dur="1250" fill="hold"/>
                                        <p:tgtEl>
                                          <p:spTgt spid="22"/>
                                        </p:tgtEl>
                                        <p:attrNameLst>
                                          <p:attrName>ppt_y</p:attrName>
                                        </p:attrNameLst>
                                      </p:cBhvr>
                                      <p:tavLst>
                                        <p:tav tm="0">
                                          <p:val>
                                            <p:strVal val="1+#ppt_h/2"/>
                                          </p:val>
                                        </p:tav>
                                        <p:tav tm="100000">
                                          <p:val>
                                            <p:strVal val="#ppt_y"/>
                                          </p:val>
                                        </p:tav>
                                      </p:tavLst>
                                    </p:anim>
                                  </p:childTnLst>
                                </p:cTn>
                              </p:par>
                              <p:par>
                                <p:cTn id="54" presetID="22" presetClass="entr" presetSubtype="1" fill="hold" grpId="0" nodeType="with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wipe(up)">
                                      <p:cBhvr>
                                        <p:cTn id="56" dur="750"/>
                                        <p:tgtEl>
                                          <p:spTgt spid="23"/>
                                        </p:tgtEl>
                                      </p:cBhvr>
                                    </p:animEffect>
                                  </p:childTnLst>
                                </p:cTn>
                              </p:par>
                              <p:par>
                                <p:cTn id="57" presetID="2" presetClass="entr" presetSubtype="4" decel="100000" fill="hold" grpId="1" nodeType="withEffect">
                                  <p:stCondLst>
                                    <p:cond delay="0"/>
                                  </p:stCondLst>
                                  <p:childTnLst>
                                    <p:set>
                                      <p:cBhvr>
                                        <p:cTn id="58" dur="1" fill="hold">
                                          <p:stCondLst>
                                            <p:cond delay="0"/>
                                          </p:stCondLst>
                                        </p:cTn>
                                        <p:tgtEl>
                                          <p:spTgt spid="23"/>
                                        </p:tgtEl>
                                        <p:attrNameLst>
                                          <p:attrName>style.visibility</p:attrName>
                                        </p:attrNameLst>
                                      </p:cBhvr>
                                      <p:to>
                                        <p:strVal val="visible"/>
                                      </p:to>
                                    </p:set>
                                    <p:anim calcmode="lin" valueType="num">
                                      <p:cBhvr additive="base">
                                        <p:cTn id="59" dur="1250" fill="hold"/>
                                        <p:tgtEl>
                                          <p:spTgt spid="23"/>
                                        </p:tgtEl>
                                        <p:attrNameLst>
                                          <p:attrName>ppt_x</p:attrName>
                                        </p:attrNameLst>
                                      </p:cBhvr>
                                      <p:tavLst>
                                        <p:tav tm="0">
                                          <p:val>
                                            <p:strVal val="#ppt_x"/>
                                          </p:val>
                                        </p:tav>
                                        <p:tav tm="100000">
                                          <p:val>
                                            <p:strVal val="#ppt_x"/>
                                          </p:val>
                                        </p:tav>
                                      </p:tavLst>
                                    </p:anim>
                                    <p:anim calcmode="lin" valueType="num">
                                      <p:cBhvr additive="base">
                                        <p:cTn id="60" dur="1250" fill="hold"/>
                                        <p:tgtEl>
                                          <p:spTgt spid="23"/>
                                        </p:tgtEl>
                                        <p:attrNameLst>
                                          <p:attrName>ppt_y</p:attrName>
                                        </p:attrNameLst>
                                      </p:cBhvr>
                                      <p:tavLst>
                                        <p:tav tm="0">
                                          <p:val>
                                            <p:strVal val="1+#ppt_h/2"/>
                                          </p:val>
                                        </p:tav>
                                        <p:tav tm="100000">
                                          <p:val>
                                            <p:strVal val="#ppt_y"/>
                                          </p:val>
                                        </p:tav>
                                      </p:tavLst>
                                    </p:anim>
                                  </p:childTnLst>
                                </p:cTn>
                              </p:par>
                              <p:par>
                                <p:cTn id="61" presetID="22" presetClass="entr" presetSubtype="1" fill="hold" grpId="0" nodeType="withEffect">
                                  <p:stCondLst>
                                    <p:cond delay="250"/>
                                  </p:stCondLst>
                                  <p:childTnLst>
                                    <p:set>
                                      <p:cBhvr>
                                        <p:cTn id="62" dur="1" fill="hold">
                                          <p:stCondLst>
                                            <p:cond delay="0"/>
                                          </p:stCondLst>
                                        </p:cTn>
                                        <p:tgtEl>
                                          <p:spTgt spid="24"/>
                                        </p:tgtEl>
                                        <p:attrNameLst>
                                          <p:attrName>style.visibility</p:attrName>
                                        </p:attrNameLst>
                                      </p:cBhvr>
                                      <p:to>
                                        <p:strVal val="visible"/>
                                      </p:to>
                                    </p:set>
                                    <p:animEffect transition="in" filter="wipe(up)">
                                      <p:cBhvr>
                                        <p:cTn id="63" dur="750"/>
                                        <p:tgtEl>
                                          <p:spTgt spid="24"/>
                                        </p:tgtEl>
                                      </p:cBhvr>
                                    </p:animEffect>
                                  </p:childTnLst>
                                </p:cTn>
                              </p:par>
                              <p:par>
                                <p:cTn id="64" presetID="2" presetClass="entr" presetSubtype="4" decel="100000" fill="hold" grpId="1" nodeType="withEffect">
                                  <p:stCondLst>
                                    <p:cond delay="250"/>
                                  </p:stCondLst>
                                  <p:childTnLst>
                                    <p:set>
                                      <p:cBhvr>
                                        <p:cTn id="65" dur="1" fill="hold">
                                          <p:stCondLst>
                                            <p:cond delay="0"/>
                                          </p:stCondLst>
                                        </p:cTn>
                                        <p:tgtEl>
                                          <p:spTgt spid="24"/>
                                        </p:tgtEl>
                                        <p:attrNameLst>
                                          <p:attrName>style.visibility</p:attrName>
                                        </p:attrNameLst>
                                      </p:cBhvr>
                                      <p:to>
                                        <p:strVal val="visible"/>
                                      </p:to>
                                    </p:set>
                                    <p:anim calcmode="lin" valueType="num">
                                      <p:cBhvr additive="base">
                                        <p:cTn id="66" dur="1250" fill="hold"/>
                                        <p:tgtEl>
                                          <p:spTgt spid="24"/>
                                        </p:tgtEl>
                                        <p:attrNameLst>
                                          <p:attrName>ppt_x</p:attrName>
                                        </p:attrNameLst>
                                      </p:cBhvr>
                                      <p:tavLst>
                                        <p:tav tm="0">
                                          <p:val>
                                            <p:strVal val="#ppt_x"/>
                                          </p:val>
                                        </p:tav>
                                        <p:tav tm="100000">
                                          <p:val>
                                            <p:strVal val="#ppt_x"/>
                                          </p:val>
                                        </p:tav>
                                      </p:tavLst>
                                    </p:anim>
                                    <p:anim calcmode="lin" valueType="num">
                                      <p:cBhvr additive="base">
                                        <p:cTn id="67" dur="125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P spid="16" grpId="0" animBg="1"/>
      <p:bldP spid="16" grpId="1" animBg="1"/>
      <p:bldP spid="17" grpId="0" animBg="1"/>
      <p:bldP spid="17" grpId="1" animBg="1"/>
      <p:bldP spid="18" grpId="0" animBg="1"/>
      <p:bldP spid="18" grpId="1" animBg="1"/>
      <p:bldP spid="19" grpId="0"/>
      <p:bldP spid="19" grpId="1"/>
      <p:bldP spid="21" grpId="0" animBg="1"/>
      <p:bldP spid="21" grpId="1" animBg="1"/>
      <p:bldP spid="22" grpId="0" animBg="1"/>
      <p:bldP spid="22" grpId="1" animBg="1"/>
      <p:bldP spid="23" grpId="0" animBg="1"/>
      <p:bldP spid="23" grpId="1" animBg="1"/>
      <p:bldP spid="24" grpId="0" animBg="1"/>
      <p:bldP spid="24" grpId="1" animBg="1"/>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7092685B-AA71-DE06-C8AC-A34B6036EABC}"/>
              </a:ext>
            </a:extLst>
          </p:cNvPr>
          <p:cNvCxnSpPr>
            <a:cxnSpLocks/>
          </p:cNvCxnSpPr>
          <p:nvPr/>
        </p:nvCxnSpPr>
        <p:spPr>
          <a:xfrm>
            <a:off x="6096000" y="-16934"/>
            <a:ext cx="0" cy="2831239"/>
          </a:xfrm>
          <a:prstGeom prst="line">
            <a:avLst/>
          </a:prstGeom>
          <a:ln w="57150" cap="rnd">
            <a:gradFill>
              <a:gsLst>
                <a:gs pos="37000">
                  <a:schemeClr val="accent3"/>
                </a:gs>
                <a:gs pos="0">
                  <a:schemeClr val="accent1"/>
                </a:gs>
                <a:gs pos="100000">
                  <a:schemeClr val="accent6"/>
                </a:gs>
                <a:gs pos="70000">
                  <a:schemeClr val="accent5"/>
                </a:gs>
              </a:gsLst>
              <a:lin ang="4200000" scaled="0"/>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cxnSp>
      <p:sp useBgFill="1">
        <p:nvSpPr>
          <p:cNvPr id="3" name="Oval 2">
            <a:extLst>
              <a:ext uri="{FF2B5EF4-FFF2-40B4-BE49-F238E27FC236}">
                <a16:creationId xmlns:a16="http://schemas.microsoft.com/office/drawing/2014/main" id="{17462A2B-A79B-8808-1FFE-8251D2B2D76F}"/>
              </a:ext>
            </a:extLst>
          </p:cNvPr>
          <p:cNvSpPr/>
          <p:nvPr/>
        </p:nvSpPr>
        <p:spPr>
          <a:xfrm>
            <a:off x="5498239" y="1886653"/>
            <a:ext cx="1195522" cy="1195522"/>
          </a:xfrm>
          <a:prstGeom prst="ellipse">
            <a:avLst/>
          </a:prstGeom>
          <a:ln w="57150" cap="rnd">
            <a:gradFill>
              <a:gsLst>
                <a:gs pos="37000">
                  <a:schemeClr val="accent3"/>
                </a:gs>
                <a:gs pos="0">
                  <a:schemeClr val="accent1"/>
                </a:gs>
                <a:gs pos="100000">
                  <a:schemeClr val="accent6"/>
                </a:gs>
                <a:gs pos="70000">
                  <a:schemeClr val="accent5"/>
                </a:gs>
              </a:gsLst>
              <a:lin ang="0" scaled="0"/>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r>
              <a:rPr lang="en-US" dirty="0">
                <a:solidFill>
                  <a:schemeClr val="bg1"/>
                </a:solidFill>
              </a:rPr>
              <a:t>3</a:t>
            </a:r>
          </a:p>
        </p:txBody>
      </p:sp>
      <p:sp>
        <p:nvSpPr>
          <p:cNvPr id="4" name="Rectangle: Rounded Corners 3">
            <a:extLst>
              <a:ext uri="{FF2B5EF4-FFF2-40B4-BE49-F238E27FC236}">
                <a16:creationId xmlns:a16="http://schemas.microsoft.com/office/drawing/2014/main" id="{3F2CE662-3FAB-75A0-981D-44BEBEA8DC82}"/>
              </a:ext>
            </a:extLst>
          </p:cNvPr>
          <p:cNvSpPr/>
          <p:nvPr/>
        </p:nvSpPr>
        <p:spPr>
          <a:xfrm>
            <a:off x="3617015" y="3509153"/>
            <a:ext cx="1584188"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Model Selection</a:t>
            </a:r>
            <a:endParaRPr lang="en-ID" sz="1400" dirty="0"/>
          </a:p>
        </p:txBody>
      </p:sp>
      <p:sp>
        <p:nvSpPr>
          <p:cNvPr id="5" name="Rectangle: Rounded Corners 4">
            <a:extLst>
              <a:ext uri="{FF2B5EF4-FFF2-40B4-BE49-F238E27FC236}">
                <a16:creationId xmlns:a16="http://schemas.microsoft.com/office/drawing/2014/main" id="{85C2AE66-292F-EA28-FE92-6311BD66DA7D}"/>
              </a:ext>
            </a:extLst>
          </p:cNvPr>
          <p:cNvSpPr/>
          <p:nvPr/>
        </p:nvSpPr>
        <p:spPr>
          <a:xfrm>
            <a:off x="5343975" y="3509153"/>
            <a:ext cx="1632466"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Dataset Collection</a:t>
            </a:r>
            <a:endParaRPr lang="en-ID" sz="1400" dirty="0"/>
          </a:p>
        </p:txBody>
      </p:sp>
      <p:sp>
        <p:nvSpPr>
          <p:cNvPr id="6" name="Rectangle: Rounded Corners 5">
            <a:extLst>
              <a:ext uri="{FF2B5EF4-FFF2-40B4-BE49-F238E27FC236}">
                <a16:creationId xmlns:a16="http://schemas.microsoft.com/office/drawing/2014/main" id="{7C36C534-5A08-6338-CFAD-227A35E8E07F}"/>
              </a:ext>
            </a:extLst>
          </p:cNvPr>
          <p:cNvSpPr/>
          <p:nvPr/>
        </p:nvSpPr>
        <p:spPr>
          <a:xfrm>
            <a:off x="7119212" y="3509153"/>
            <a:ext cx="1745664" cy="453139"/>
          </a:xfrm>
          <a:prstGeom prst="roundRect">
            <a:avLst>
              <a:gd name="adj" fmla="val 26323"/>
            </a:avLst>
          </a:prstGeom>
          <a:noFill/>
          <a:ln w="190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Training and Testing</a:t>
            </a:r>
            <a:endParaRPr lang="en-ID" sz="1400" dirty="0"/>
          </a:p>
        </p:txBody>
      </p:sp>
      <p:sp>
        <p:nvSpPr>
          <p:cNvPr id="7" name="Rectangle: Rounded Corners 6">
            <a:extLst>
              <a:ext uri="{FF2B5EF4-FFF2-40B4-BE49-F238E27FC236}">
                <a16:creationId xmlns:a16="http://schemas.microsoft.com/office/drawing/2014/main" id="{F171BC97-0E15-F788-86E8-24AB6D01108F}"/>
              </a:ext>
            </a:extLst>
          </p:cNvPr>
          <p:cNvSpPr/>
          <p:nvPr/>
        </p:nvSpPr>
        <p:spPr>
          <a:xfrm>
            <a:off x="4146034" y="4159605"/>
            <a:ext cx="1632465" cy="453139"/>
          </a:xfrm>
          <a:prstGeom prst="roundRect">
            <a:avLst>
              <a:gd name="adj" fmla="val 26323"/>
            </a:avLst>
          </a:prstGeom>
          <a:solidFill>
            <a:schemeClr val="accent4"/>
          </a:solidFill>
          <a:ln>
            <a:noFill/>
          </a:ln>
          <a:effectLst>
            <a:outerShdw blurRad="381000" dist="152400" dir="5400000" algn="t" rotWithShape="0">
              <a:schemeClr val="accent4">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Model Implementation</a:t>
            </a:r>
          </a:p>
        </p:txBody>
      </p:sp>
      <p:sp>
        <p:nvSpPr>
          <p:cNvPr id="8" name="Rectangle: Rounded Corners 7">
            <a:extLst>
              <a:ext uri="{FF2B5EF4-FFF2-40B4-BE49-F238E27FC236}">
                <a16:creationId xmlns:a16="http://schemas.microsoft.com/office/drawing/2014/main" id="{92CB28F6-4011-22E7-551A-59BD2C0E5471}"/>
              </a:ext>
            </a:extLst>
          </p:cNvPr>
          <p:cNvSpPr/>
          <p:nvPr/>
        </p:nvSpPr>
        <p:spPr>
          <a:xfrm>
            <a:off x="5921271" y="4159605"/>
            <a:ext cx="1945202" cy="453139"/>
          </a:xfrm>
          <a:prstGeom prst="roundRect">
            <a:avLst>
              <a:gd name="adj" fmla="val 26323"/>
            </a:avLst>
          </a:prstGeom>
          <a:solidFill>
            <a:schemeClr val="accent3"/>
          </a:solidFill>
          <a:ln>
            <a:noFill/>
          </a:ln>
          <a:effectLst>
            <a:outerShdw blurRad="381000" dist="152400" dir="5400000" algn="t" rotWithShape="0">
              <a:schemeClr val="accent3">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Interfacing RPi and Arduino</a:t>
            </a:r>
            <a:endParaRPr lang="en-ID" sz="1400" dirty="0"/>
          </a:p>
        </p:txBody>
      </p:sp>
    </p:spTree>
    <p:extLst>
      <p:ext uri="{BB962C8B-B14F-4D97-AF65-F5344CB8AC3E}">
        <p14:creationId xmlns:p14="http://schemas.microsoft.com/office/powerpoint/2010/main" val="890661153"/>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1250" fill="hold"/>
                                        <p:tgtEl>
                                          <p:spTgt spid="4"/>
                                        </p:tgtEl>
                                        <p:attrNameLst>
                                          <p:attrName>ppt_x</p:attrName>
                                        </p:attrNameLst>
                                      </p:cBhvr>
                                      <p:tavLst>
                                        <p:tav tm="0">
                                          <p:val>
                                            <p:strVal val="#ppt_x"/>
                                          </p:val>
                                        </p:tav>
                                        <p:tav tm="100000">
                                          <p:val>
                                            <p:strVal val="#ppt_x"/>
                                          </p:val>
                                        </p:tav>
                                      </p:tavLst>
                                    </p:anim>
                                    <p:anim calcmode="lin" valueType="num">
                                      <p:cBhvr additive="base">
                                        <p:cTn id="11" dur="1250" fill="hold"/>
                                        <p:tgtEl>
                                          <p:spTgt spid="4"/>
                                        </p:tgtEl>
                                        <p:attrNameLst>
                                          <p:attrName>ppt_y</p:attrName>
                                        </p:attrNameLst>
                                      </p:cBhvr>
                                      <p:tavLst>
                                        <p:tav tm="0">
                                          <p:val>
                                            <p:strVal val="1+#ppt_h/2"/>
                                          </p:val>
                                        </p:tav>
                                        <p:tav tm="100000">
                                          <p:val>
                                            <p:strVal val="#ppt_y"/>
                                          </p:val>
                                        </p:tav>
                                      </p:tavLst>
                                    </p:anim>
                                  </p:childTnLst>
                                </p:cTn>
                              </p:par>
                              <p:par>
                                <p:cTn id="12" presetID="22" presetClass="entr" presetSubtype="1"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up)">
                                      <p:cBhvr>
                                        <p:cTn id="14" dur="750"/>
                                        <p:tgtEl>
                                          <p:spTgt spid="5"/>
                                        </p:tgtEl>
                                      </p:cBhvr>
                                    </p:animEffect>
                                  </p:childTnLst>
                                </p:cTn>
                              </p:par>
                              <p:par>
                                <p:cTn id="15" presetID="2" presetClass="entr" presetSubtype="4" decel="100000" fill="hold" grpId="1"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1250" fill="hold"/>
                                        <p:tgtEl>
                                          <p:spTgt spid="5"/>
                                        </p:tgtEl>
                                        <p:attrNameLst>
                                          <p:attrName>ppt_x</p:attrName>
                                        </p:attrNameLst>
                                      </p:cBhvr>
                                      <p:tavLst>
                                        <p:tav tm="0">
                                          <p:val>
                                            <p:strVal val="#ppt_x"/>
                                          </p:val>
                                        </p:tav>
                                        <p:tav tm="100000">
                                          <p:val>
                                            <p:strVal val="#ppt_x"/>
                                          </p:val>
                                        </p:tav>
                                      </p:tavLst>
                                    </p:anim>
                                    <p:anim calcmode="lin" valueType="num">
                                      <p:cBhvr additive="base">
                                        <p:cTn id="18" dur="1250" fill="hold"/>
                                        <p:tgtEl>
                                          <p:spTgt spid="5"/>
                                        </p:tgtEl>
                                        <p:attrNameLst>
                                          <p:attrName>ppt_y</p:attrName>
                                        </p:attrNameLst>
                                      </p:cBhvr>
                                      <p:tavLst>
                                        <p:tav tm="0">
                                          <p:val>
                                            <p:strVal val="1+#ppt_h/2"/>
                                          </p:val>
                                        </p:tav>
                                        <p:tav tm="100000">
                                          <p:val>
                                            <p:strVal val="#ppt_y"/>
                                          </p:val>
                                        </p:tav>
                                      </p:tavLst>
                                    </p:anim>
                                  </p:childTnLst>
                                </p:cTn>
                              </p:par>
                              <p:par>
                                <p:cTn id="19" presetID="22" presetClass="entr" presetSubtype="1"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up)">
                                      <p:cBhvr>
                                        <p:cTn id="21" dur="750"/>
                                        <p:tgtEl>
                                          <p:spTgt spid="6"/>
                                        </p:tgtEl>
                                      </p:cBhvr>
                                    </p:animEffect>
                                  </p:childTnLst>
                                </p:cTn>
                              </p:par>
                              <p:par>
                                <p:cTn id="22" presetID="2" presetClass="entr" presetSubtype="4" decel="100000" fill="hold" grpId="1" nodeType="with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1250" fill="hold"/>
                                        <p:tgtEl>
                                          <p:spTgt spid="6"/>
                                        </p:tgtEl>
                                        <p:attrNameLst>
                                          <p:attrName>ppt_x</p:attrName>
                                        </p:attrNameLst>
                                      </p:cBhvr>
                                      <p:tavLst>
                                        <p:tav tm="0">
                                          <p:val>
                                            <p:strVal val="#ppt_x"/>
                                          </p:val>
                                        </p:tav>
                                        <p:tav tm="100000">
                                          <p:val>
                                            <p:strVal val="#ppt_x"/>
                                          </p:val>
                                        </p:tav>
                                      </p:tavLst>
                                    </p:anim>
                                    <p:anim calcmode="lin" valueType="num">
                                      <p:cBhvr additive="base">
                                        <p:cTn id="25" dur="1250" fill="hold"/>
                                        <p:tgtEl>
                                          <p:spTgt spid="6"/>
                                        </p:tgtEl>
                                        <p:attrNameLst>
                                          <p:attrName>ppt_y</p:attrName>
                                        </p:attrNameLst>
                                      </p:cBhvr>
                                      <p:tavLst>
                                        <p:tav tm="0">
                                          <p:val>
                                            <p:strVal val="1+#ppt_h/2"/>
                                          </p:val>
                                        </p:tav>
                                        <p:tav tm="100000">
                                          <p:val>
                                            <p:strVal val="#ppt_y"/>
                                          </p:val>
                                        </p:tav>
                                      </p:tavLst>
                                    </p:anim>
                                  </p:childTnLst>
                                </p:cTn>
                              </p:par>
                              <p:par>
                                <p:cTn id="26" presetID="22" presetClass="entr" presetSubtype="1" fill="hold" grpId="0"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up)">
                                      <p:cBhvr>
                                        <p:cTn id="28" dur="750"/>
                                        <p:tgtEl>
                                          <p:spTgt spid="7"/>
                                        </p:tgtEl>
                                      </p:cBhvr>
                                    </p:animEffect>
                                  </p:childTnLst>
                                </p:cTn>
                              </p:par>
                              <p:par>
                                <p:cTn id="29" presetID="2" presetClass="entr" presetSubtype="4" decel="100000" fill="hold" grpId="1"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1250" fill="hold"/>
                                        <p:tgtEl>
                                          <p:spTgt spid="7"/>
                                        </p:tgtEl>
                                        <p:attrNameLst>
                                          <p:attrName>ppt_x</p:attrName>
                                        </p:attrNameLst>
                                      </p:cBhvr>
                                      <p:tavLst>
                                        <p:tav tm="0">
                                          <p:val>
                                            <p:strVal val="#ppt_x"/>
                                          </p:val>
                                        </p:tav>
                                        <p:tav tm="100000">
                                          <p:val>
                                            <p:strVal val="#ppt_x"/>
                                          </p:val>
                                        </p:tav>
                                      </p:tavLst>
                                    </p:anim>
                                    <p:anim calcmode="lin" valueType="num">
                                      <p:cBhvr additive="base">
                                        <p:cTn id="32" dur="1250" fill="hold"/>
                                        <p:tgtEl>
                                          <p:spTgt spid="7"/>
                                        </p:tgtEl>
                                        <p:attrNameLst>
                                          <p:attrName>ppt_y</p:attrName>
                                        </p:attrNameLst>
                                      </p:cBhvr>
                                      <p:tavLst>
                                        <p:tav tm="0">
                                          <p:val>
                                            <p:strVal val="1+#ppt_h/2"/>
                                          </p:val>
                                        </p:tav>
                                        <p:tav tm="100000">
                                          <p:val>
                                            <p:strVal val="#ppt_y"/>
                                          </p:val>
                                        </p:tav>
                                      </p:tavLst>
                                    </p:anim>
                                  </p:childTnLst>
                                </p:cTn>
                              </p:par>
                              <p:par>
                                <p:cTn id="33" presetID="22" presetClass="entr" presetSubtype="1" fill="hold" grpId="0" nodeType="withEffect">
                                  <p:stCondLst>
                                    <p:cond delay="250"/>
                                  </p:stCondLst>
                                  <p:childTnLst>
                                    <p:set>
                                      <p:cBhvr>
                                        <p:cTn id="34" dur="1" fill="hold">
                                          <p:stCondLst>
                                            <p:cond delay="0"/>
                                          </p:stCondLst>
                                        </p:cTn>
                                        <p:tgtEl>
                                          <p:spTgt spid="8"/>
                                        </p:tgtEl>
                                        <p:attrNameLst>
                                          <p:attrName>style.visibility</p:attrName>
                                        </p:attrNameLst>
                                      </p:cBhvr>
                                      <p:to>
                                        <p:strVal val="visible"/>
                                      </p:to>
                                    </p:set>
                                    <p:animEffect transition="in" filter="wipe(up)">
                                      <p:cBhvr>
                                        <p:cTn id="35" dur="750"/>
                                        <p:tgtEl>
                                          <p:spTgt spid="8"/>
                                        </p:tgtEl>
                                      </p:cBhvr>
                                    </p:animEffect>
                                  </p:childTnLst>
                                </p:cTn>
                              </p:par>
                              <p:par>
                                <p:cTn id="36" presetID="2" presetClass="entr" presetSubtype="4" decel="100000" fill="hold" grpId="1" nodeType="withEffect">
                                  <p:stCondLst>
                                    <p:cond delay="25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1250" fill="hold"/>
                                        <p:tgtEl>
                                          <p:spTgt spid="8"/>
                                        </p:tgtEl>
                                        <p:attrNameLst>
                                          <p:attrName>ppt_x</p:attrName>
                                        </p:attrNameLst>
                                      </p:cBhvr>
                                      <p:tavLst>
                                        <p:tav tm="0">
                                          <p:val>
                                            <p:strVal val="#ppt_x"/>
                                          </p:val>
                                        </p:tav>
                                        <p:tav tm="100000">
                                          <p:val>
                                            <p:strVal val="#ppt_x"/>
                                          </p:val>
                                        </p:tav>
                                      </p:tavLst>
                                    </p:anim>
                                    <p:anim calcmode="lin" valueType="num">
                                      <p:cBhvr additive="base">
                                        <p:cTn id="39" dur="125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P spid="8" grpId="1" animBg="1"/>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D4C00EA-003D-F856-2C42-645B749F5D60}"/>
              </a:ext>
            </a:extLst>
          </p:cNvPr>
          <p:cNvPicPr>
            <a:picLocks noChangeAspect="1"/>
          </p:cNvPicPr>
          <p:nvPr/>
        </p:nvPicPr>
        <p:blipFill rotWithShape="1">
          <a:blip r:embed="rId2">
            <a:extLst>
              <a:ext uri="{28A0092B-C50C-407E-A947-70E740481C1C}">
                <a14:useLocalDpi xmlns:a14="http://schemas.microsoft.com/office/drawing/2010/main" val="0"/>
              </a:ext>
            </a:extLst>
          </a:blip>
          <a:srcRect l="6137" r="5856" b="25555"/>
          <a:stretch/>
        </p:blipFill>
        <p:spPr>
          <a:xfrm>
            <a:off x="203444" y="1405467"/>
            <a:ext cx="6725160" cy="4309533"/>
          </a:xfrm>
          <a:prstGeom prst="rect">
            <a:avLst/>
          </a:prstGeom>
        </p:spPr>
      </p:pic>
      <p:pic>
        <p:nvPicPr>
          <p:cNvPr id="11" name="Picture 10">
            <a:extLst>
              <a:ext uri="{FF2B5EF4-FFF2-40B4-BE49-F238E27FC236}">
                <a16:creationId xmlns:a16="http://schemas.microsoft.com/office/drawing/2014/main" id="{4616F9A3-DE2C-9261-A136-E21372BEFB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2000" y="194732"/>
            <a:ext cx="4885023" cy="6481088"/>
          </a:xfrm>
          <a:prstGeom prst="rect">
            <a:avLst/>
          </a:prstGeom>
        </p:spPr>
      </p:pic>
    </p:spTree>
    <p:extLst>
      <p:ext uri="{BB962C8B-B14F-4D97-AF65-F5344CB8AC3E}">
        <p14:creationId xmlns:p14="http://schemas.microsoft.com/office/powerpoint/2010/main" val="3805456080"/>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62C9101-D008-05AF-23A4-54FBF3BFA55F}"/>
              </a:ext>
            </a:extLst>
          </p:cNvPr>
          <p:cNvSpPr txBox="1"/>
          <p:nvPr/>
        </p:nvSpPr>
        <p:spPr>
          <a:xfrm>
            <a:off x="359585" y="241945"/>
            <a:ext cx="6179829" cy="1015663"/>
          </a:xfrm>
          <a:prstGeom prst="rect">
            <a:avLst/>
          </a:prstGeom>
          <a:noFill/>
        </p:spPr>
        <p:txBody>
          <a:bodyPr wrap="square" rtlCol="0">
            <a:spAutoFit/>
          </a:bodyPr>
          <a:lstStyle/>
          <a:p>
            <a:r>
              <a:rPr lang="en-US" sz="6000" spc="-150" dirty="0">
                <a:solidFill>
                  <a:schemeClr val="bg1"/>
                </a:solidFill>
                <a:latin typeface="+mj-lt"/>
                <a:ea typeface="Zen Antique" pitchFamily="2" charset="-128"/>
                <a:cs typeface="Heebo" pitchFamily="2" charset="-79"/>
              </a:rPr>
              <a:t>Chassis</a:t>
            </a:r>
          </a:p>
        </p:txBody>
      </p:sp>
      <p:grpSp>
        <p:nvGrpSpPr>
          <p:cNvPr id="10" name="Group 9">
            <a:extLst>
              <a:ext uri="{FF2B5EF4-FFF2-40B4-BE49-F238E27FC236}">
                <a16:creationId xmlns:a16="http://schemas.microsoft.com/office/drawing/2014/main" id="{454AB998-9832-B376-F96A-DEB42C1B50CA}"/>
              </a:ext>
            </a:extLst>
          </p:cNvPr>
          <p:cNvGrpSpPr/>
          <p:nvPr/>
        </p:nvGrpSpPr>
        <p:grpSpPr>
          <a:xfrm>
            <a:off x="8122407" y="948112"/>
            <a:ext cx="1962532" cy="935355"/>
            <a:chOff x="2597048" y="666485"/>
            <a:chExt cx="1388495" cy="616623"/>
          </a:xfrm>
        </p:grpSpPr>
        <p:sp>
          <p:nvSpPr>
            <p:cNvPr id="11" name="Rectangle: Rounded Corners 10">
              <a:extLst>
                <a:ext uri="{FF2B5EF4-FFF2-40B4-BE49-F238E27FC236}">
                  <a16:creationId xmlns:a16="http://schemas.microsoft.com/office/drawing/2014/main" id="{C1611795-D851-5582-7CBC-5E622051E58A}"/>
                </a:ext>
              </a:extLst>
            </p:cNvPr>
            <p:cNvSpPr/>
            <p:nvPr/>
          </p:nvSpPr>
          <p:spPr>
            <a:xfrm>
              <a:off x="2597048" y="666485"/>
              <a:ext cx="1388495" cy="563191"/>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2" name="Rectangle 11">
              <a:extLst>
                <a:ext uri="{FF2B5EF4-FFF2-40B4-BE49-F238E27FC236}">
                  <a16:creationId xmlns:a16="http://schemas.microsoft.com/office/drawing/2014/main" id="{2B82FE60-769A-39C5-2FEB-601AC9DD094B}"/>
                </a:ext>
              </a:extLst>
            </p:cNvPr>
            <p:cNvSpPr/>
            <p:nvPr/>
          </p:nvSpPr>
          <p:spPr>
            <a:xfrm>
              <a:off x="2660320" y="800423"/>
              <a:ext cx="1261950" cy="482685"/>
            </a:xfrm>
            <a:prstGeom prst="rect">
              <a:avLst/>
            </a:prstGeom>
          </p:spPr>
          <p:txBody>
            <a:bodyPr wrap="square">
              <a:spAutoFit/>
            </a:bodyPr>
            <a:lstStyle/>
            <a:p>
              <a:pPr algn="ctr">
                <a:lnSpc>
                  <a:spcPct val="130000"/>
                </a:lnSpc>
              </a:pPr>
              <a:r>
                <a:rPr lang="en-US" sz="1400" b="1" dirty="0">
                  <a:solidFill>
                    <a:schemeClr val="bg1"/>
                  </a:solidFill>
                  <a:latin typeface="+mj-lt"/>
                  <a:ea typeface="Zen Antique" pitchFamily="2" charset="-128"/>
                  <a:cs typeface="Heebo" pitchFamily="2" charset="-79"/>
                </a:rPr>
                <a:t>Wood as lower base</a:t>
              </a:r>
            </a:p>
          </p:txBody>
        </p:sp>
      </p:grpSp>
      <p:grpSp>
        <p:nvGrpSpPr>
          <p:cNvPr id="13" name="Group 12">
            <a:extLst>
              <a:ext uri="{FF2B5EF4-FFF2-40B4-BE49-F238E27FC236}">
                <a16:creationId xmlns:a16="http://schemas.microsoft.com/office/drawing/2014/main" id="{E468ECD7-7E48-D564-68DF-84CB7D9FF2E4}"/>
              </a:ext>
            </a:extLst>
          </p:cNvPr>
          <p:cNvGrpSpPr/>
          <p:nvPr/>
        </p:nvGrpSpPr>
        <p:grpSpPr>
          <a:xfrm>
            <a:off x="5676585" y="921608"/>
            <a:ext cx="2172650" cy="1015662"/>
            <a:chOff x="1041147" y="666485"/>
            <a:chExt cx="1388495" cy="611545"/>
          </a:xfrm>
        </p:grpSpPr>
        <p:sp>
          <p:nvSpPr>
            <p:cNvPr id="14" name="Rectangle: Rounded Corners 13">
              <a:extLst>
                <a:ext uri="{FF2B5EF4-FFF2-40B4-BE49-F238E27FC236}">
                  <a16:creationId xmlns:a16="http://schemas.microsoft.com/office/drawing/2014/main" id="{867BB7BD-5F5F-6618-EDD8-3D44D325ECC5}"/>
                </a:ext>
              </a:extLst>
            </p:cNvPr>
            <p:cNvSpPr/>
            <p:nvPr/>
          </p:nvSpPr>
          <p:spPr>
            <a:xfrm>
              <a:off x="1041147" y="666485"/>
              <a:ext cx="1388495" cy="563191"/>
            </a:xfrm>
            <a:prstGeom prst="roundRect">
              <a:avLst>
                <a:gd name="adj" fmla="val 50000"/>
              </a:avLst>
            </a:prstGeom>
            <a:ln>
              <a:noFill/>
            </a:ln>
            <a:effectLst>
              <a:outerShdw blurRad="381000" dist="152400" dir="5400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mj-lt"/>
              </a:endParaRPr>
            </a:p>
          </p:txBody>
        </p:sp>
        <p:sp>
          <p:nvSpPr>
            <p:cNvPr id="15" name="Rectangle 14">
              <a:extLst>
                <a:ext uri="{FF2B5EF4-FFF2-40B4-BE49-F238E27FC236}">
                  <a16:creationId xmlns:a16="http://schemas.microsoft.com/office/drawing/2014/main" id="{BABAD1D1-E624-EFCE-8B06-AD4B795946AA}"/>
                </a:ext>
              </a:extLst>
            </p:cNvPr>
            <p:cNvSpPr/>
            <p:nvPr/>
          </p:nvSpPr>
          <p:spPr>
            <a:xfrm>
              <a:off x="1104419" y="795345"/>
              <a:ext cx="1261950" cy="482685"/>
            </a:xfrm>
            <a:prstGeom prst="rect">
              <a:avLst/>
            </a:prstGeom>
          </p:spPr>
          <p:txBody>
            <a:bodyPr wrap="square">
              <a:spAutoFit/>
            </a:bodyPr>
            <a:lstStyle/>
            <a:p>
              <a:pPr algn="ctr">
                <a:lnSpc>
                  <a:spcPct val="130000"/>
                </a:lnSpc>
              </a:pPr>
              <a:r>
                <a:rPr lang="en-US" sz="1400" b="1" dirty="0">
                  <a:solidFill>
                    <a:srgbClr val="121416"/>
                  </a:solidFill>
                  <a:latin typeface="+mj-lt"/>
                  <a:ea typeface="Zen Antique" pitchFamily="2" charset="-128"/>
                  <a:cs typeface="Heebo" pitchFamily="2" charset="-79"/>
                </a:rPr>
                <a:t>Acrylic Sheet as upper base</a:t>
              </a:r>
            </a:p>
          </p:txBody>
        </p:sp>
      </p:grpSp>
      <p:grpSp>
        <p:nvGrpSpPr>
          <p:cNvPr id="16" name="Group 15">
            <a:extLst>
              <a:ext uri="{FF2B5EF4-FFF2-40B4-BE49-F238E27FC236}">
                <a16:creationId xmlns:a16="http://schemas.microsoft.com/office/drawing/2014/main" id="{85CE2F98-E9CB-98F1-1F37-BB60BD47F209}"/>
              </a:ext>
            </a:extLst>
          </p:cNvPr>
          <p:cNvGrpSpPr/>
          <p:nvPr/>
        </p:nvGrpSpPr>
        <p:grpSpPr>
          <a:xfrm>
            <a:off x="6188003" y="3879114"/>
            <a:ext cx="4771176" cy="2142933"/>
            <a:chOff x="6221589" y="3520002"/>
            <a:chExt cx="4771176" cy="2142933"/>
          </a:xfrm>
        </p:grpSpPr>
        <p:sp>
          <p:nvSpPr>
            <p:cNvPr id="17" name="Rectangle: Rounded Corners 16">
              <a:extLst>
                <a:ext uri="{FF2B5EF4-FFF2-40B4-BE49-F238E27FC236}">
                  <a16:creationId xmlns:a16="http://schemas.microsoft.com/office/drawing/2014/main" id="{D6F5498B-2EB1-0DA5-644B-C07CB1D41858}"/>
                </a:ext>
              </a:extLst>
            </p:cNvPr>
            <p:cNvSpPr/>
            <p:nvPr/>
          </p:nvSpPr>
          <p:spPr>
            <a:xfrm>
              <a:off x="6221589" y="3520002"/>
              <a:ext cx="4771176" cy="2142933"/>
            </a:xfrm>
            <a:prstGeom prst="roundRect">
              <a:avLst>
                <a:gd name="adj" fmla="val 1880"/>
              </a:avLst>
            </a:prstGeom>
            <a:solidFill>
              <a:srgbClr val="121416"/>
            </a:solidFill>
            <a:ln>
              <a:noFill/>
            </a:ln>
            <a:effectLst>
              <a:outerShdw blurRad="5461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8" name="Rectangle 17">
              <a:extLst>
                <a:ext uri="{FF2B5EF4-FFF2-40B4-BE49-F238E27FC236}">
                  <a16:creationId xmlns:a16="http://schemas.microsoft.com/office/drawing/2014/main" id="{32280447-35EF-6302-D6B8-58B865986BF5}"/>
                </a:ext>
              </a:extLst>
            </p:cNvPr>
            <p:cNvSpPr/>
            <p:nvPr/>
          </p:nvSpPr>
          <p:spPr>
            <a:xfrm>
              <a:off x="6449250" y="4108339"/>
              <a:ext cx="405287" cy="287579"/>
            </a:xfrm>
            <a:prstGeom prst="rect">
              <a:avLst/>
            </a:prstGeom>
          </p:spPr>
          <p:txBody>
            <a:bodyPr wrap="square">
              <a:spAutoFit/>
            </a:bodyPr>
            <a:lstStyle/>
            <a:p>
              <a:pPr>
                <a:lnSpc>
                  <a:spcPct val="130000"/>
                </a:lnSpc>
              </a:pPr>
              <a:endParaRPr lang="en-US" sz="1050" b="1" dirty="0">
                <a:solidFill>
                  <a:schemeClr val="accent1"/>
                </a:solidFill>
                <a:latin typeface="+mj-lt"/>
                <a:ea typeface="Zen Antique" pitchFamily="2" charset="-128"/>
                <a:cs typeface="Heebo" pitchFamily="2" charset="-79"/>
              </a:endParaRPr>
            </a:p>
          </p:txBody>
        </p:sp>
        <p:sp>
          <p:nvSpPr>
            <p:cNvPr id="19" name="Rectangle 18">
              <a:extLst>
                <a:ext uri="{FF2B5EF4-FFF2-40B4-BE49-F238E27FC236}">
                  <a16:creationId xmlns:a16="http://schemas.microsoft.com/office/drawing/2014/main" id="{C61C92B9-7DE4-9D4F-B1A4-3F139E934EA3}"/>
                </a:ext>
              </a:extLst>
            </p:cNvPr>
            <p:cNvSpPr/>
            <p:nvPr/>
          </p:nvSpPr>
          <p:spPr>
            <a:xfrm>
              <a:off x="6449249" y="4074003"/>
              <a:ext cx="3162567" cy="356251"/>
            </a:xfrm>
            <a:prstGeom prst="rect">
              <a:avLst/>
            </a:prstGeom>
          </p:spPr>
          <p:txBody>
            <a:bodyPr wrap="square">
              <a:spAutoFit/>
            </a:bodyPr>
            <a:lstStyle/>
            <a:p>
              <a:pPr>
                <a:lnSpc>
                  <a:spcPct val="130000"/>
                </a:lnSpc>
              </a:pPr>
              <a:r>
                <a:rPr lang="en-US" sz="1400" b="1" dirty="0">
                  <a:solidFill>
                    <a:schemeClr val="bg1"/>
                  </a:solidFill>
                  <a:latin typeface="+mj-lt"/>
                  <a:ea typeface="Zen Antique" pitchFamily="2" charset="-128"/>
                  <a:cs typeface="Heebo" pitchFamily="2" charset="-79"/>
                </a:rPr>
                <a:t>3D Print</a:t>
              </a:r>
            </a:p>
          </p:txBody>
        </p:sp>
        <p:sp>
          <p:nvSpPr>
            <p:cNvPr id="20" name="Rectangle 19">
              <a:extLst>
                <a:ext uri="{FF2B5EF4-FFF2-40B4-BE49-F238E27FC236}">
                  <a16:creationId xmlns:a16="http://schemas.microsoft.com/office/drawing/2014/main" id="{C63BC6B4-FA16-2494-ED2D-138F86EE0B19}"/>
                </a:ext>
              </a:extLst>
            </p:cNvPr>
            <p:cNvSpPr/>
            <p:nvPr/>
          </p:nvSpPr>
          <p:spPr>
            <a:xfrm>
              <a:off x="6449249" y="4630068"/>
              <a:ext cx="3710131" cy="547266"/>
            </a:xfrm>
            <a:prstGeom prst="rect">
              <a:avLst/>
            </a:prstGeom>
          </p:spPr>
          <p:txBody>
            <a:bodyPr wrap="square">
              <a:spAutoFit/>
            </a:bodyPr>
            <a:lstStyle/>
            <a:p>
              <a:pPr>
                <a:lnSpc>
                  <a:spcPct val="130000"/>
                </a:lnSpc>
              </a:pPr>
              <a:r>
                <a:rPr lang="en-US" sz="1200" dirty="0">
                  <a:solidFill>
                    <a:schemeClr val="bg1"/>
                  </a:solidFill>
                  <a:ea typeface="Open Sans" panose="020B0606030504020204" pitchFamily="34" charset="0"/>
                  <a:cs typeface="Heebo" pitchFamily="2" charset="-79"/>
                </a:rPr>
                <a:t>3D printed this structure for mounting the camera at a specific angle.</a:t>
              </a:r>
            </a:p>
          </p:txBody>
        </p:sp>
        <p:cxnSp>
          <p:nvCxnSpPr>
            <p:cNvPr id="21" name="Straight Connector 20">
              <a:extLst>
                <a:ext uri="{FF2B5EF4-FFF2-40B4-BE49-F238E27FC236}">
                  <a16:creationId xmlns:a16="http://schemas.microsoft.com/office/drawing/2014/main" id="{954B6609-0EF1-537C-B119-39F5F836925F}"/>
                </a:ext>
              </a:extLst>
            </p:cNvPr>
            <p:cNvCxnSpPr>
              <a:cxnSpLocks/>
            </p:cNvCxnSpPr>
            <p:nvPr/>
          </p:nvCxnSpPr>
          <p:spPr>
            <a:xfrm>
              <a:off x="10636202" y="3749496"/>
              <a:ext cx="0" cy="1683944"/>
            </a:xfrm>
            <a:prstGeom prst="line">
              <a:avLst/>
            </a:prstGeom>
            <a:ln w="57150" cap="rnd">
              <a:gradFill>
                <a:gsLst>
                  <a:gs pos="37000">
                    <a:schemeClr val="accent3"/>
                  </a:gs>
                  <a:gs pos="0">
                    <a:schemeClr val="accent1"/>
                  </a:gs>
                  <a:gs pos="100000">
                    <a:schemeClr val="accent6"/>
                  </a:gs>
                  <a:gs pos="70000">
                    <a:schemeClr val="accent5"/>
                  </a:gs>
                </a:gsLst>
                <a:lin ang="5400000" scaled="1"/>
              </a:gradFill>
            </a:ln>
            <a:effectLst>
              <a:glow rad="279400">
                <a:schemeClr val="tx1">
                  <a:alpha val="40000"/>
                </a:schemeClr>
              </a:glow>
            </a:effectLst>
          </p:spPr>
          <p:style>
            <a:lnRef idx="1">
              <a:schemeClr val="accent1"/>
            </a:lnRef>
            <a:fillRef idx="0">
              <a:schemeClr val="accent1"/>
            </a:fillRef>
            <a:effectRef idx="0">
              <a:schemeClr val="accent1"/>
            </a:effectRef>
            <a:fontRef idx="minor">
              <a:schemeClr val="tx1"/>
            </a:fontRef>
          </p:style>
        </p:cxnSp>
      </p:grpSp>
      <p:pic>
        <p:nvPicPr>
          <p:cNvPr id="22" name="Picture 21">
            <a:extLst>
              <a:ext uri="{FF2B5EF4-FFF2-40B4-BE49-F238E27FC236}">
                <a16:creationId xmlns:a16="http://schemas.microsoft.com/office/drawing/2014/main" id="{50F15779-FDBD-2BB4-19E0-A1B17ED7C55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6890846" y="1301766"/>
            <a:ext cx="5262444" cy="4081079"/>
          </a:xfrm>
          <a:prstGeom prst="rect">
            <a:avLst/>
          </a:prstGeom>
        </p:spPr>
      </p:pic>
      <p:pic>
        <p:nvPicPr>
          <p:cNvPr id="23" name="Picture 22">
            <a:extLst>
              <a:ext uri="{FF2B5EF4-FFF2-40B4-BE49-F238E27FC236}">
                <a16:creationId xmlns:a16="http://schemas.microsoft.com/office/drawing/2014/main" id="{4A1CA90B-36DC-90C7-8D4F-235A116FECB2}"/>
              </a:ext>
            </a:extLst>
          </p:cNvPr>
          <p:cNvPicPr>
            <a:picLocks noChangeAspect="1"/>
          </p:cNvPicPr>
          <p:nvPr/>
        </p:nvPicPr>
        <p:blipFill rotWithShape="1">
          <a:blip r:embed="rId4">
            <a:extLst>
              <a:ext uri="{28A0092B-C50C-407E-A947-70E740481C1C}">
                <a14:useLocalDpi xmlns:a14="http://schemas.microsoft.com/office/drawing/2010/main" val="0"/>
              </a:ext>
            </a:extLst>
          </a:blip>
          <a:srcRect b="35359"/>
          <a:stretch/>
        </p:blipFill>
        <p:spPr>
          <a:xfrm>
            <a:off x="1053992" y="1247774"/>
            <a:ext cx="4086402" cy="2494806"/>
          </a:xfrm>
          <a:prstGeom prst="rect">
            <a:avLst/>
          </a:prstGeom>
        </p:spPr>
      </p:pic>
      <p:pic>
        <p:nvPicPr>
          <p:cNvPr id="24" name="Picture 23">
            <a:extLst>
              <a:ext uri="{FF2B5EF4-FFF2-40B4-BE49-F238E27FC236}">
                <a16:creationId xmlns:a16="http://schemas.microsoft.com/office/drawing/2014/main" id="{E8A4BA09-D3A5-011D-3B4E-7FF81D6A4056}"/>
              </a:ext>
            </a:extLst>
          </p:cNvPr>
          <p:cNvPicPr>
            <a:picLocks noChangeAspect="1"/>
          </p:cNvPicPr>
          <p:nvPr/>
        </p:nvPicPr>
        <p:blipFill rotWithShape="1">
          <a:blip r:embed="rId5">
            <a:extLst>
              <a:ext uri="{28A0092B-C50C-407E-A947-70E740481C1C}">
                <a14:useLocalDpi xmlns:a14="http://schemas.microsoft.com/office/drawing/2010/main" val="0"/>
              </a:ext>
            </a:extLst>
          </a:blip>
          <a:srcRect t="15951" b="30664"/>
          <a:stretch/>
        </p:blipFill>
        <p:spPr>
          <a:xfrm>
            <a:off x="1053991" y="3886125"/>
            <a:ext cx="4086403" cy="2514631"/>
          </a:xfrm>
          <a:prstGeom prst="rect">
            <a:avLst/>
          </a:prstGeom>
        </p:spPr>
      </p:pic>
    </p:spTree>
    <p:extLst>
      <p:ext uri="{BB962C8B-B14F-4D97-AF65-F5344CB8AC3E}">
        <p14:creationId xmlns:p14="http://schemas.microsoft.com/office/powerpoint/2010/main" val="1506187692"/>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750"/>
                                        <p:tgtEl>
                                          <p:spTgt spid="9"/>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9"/>
                                        </p:tgtEl>
                                        <p:attrNameLst>
                                          <p:attrName>style.visibility</p:attrName>
                                        </p:attrNameLst>
                                      </p:cBhvr>
                                      <p:to>
                                        <p:strVal val="visible"/>
                                      </p:to>
                                    </p:set>
                                    <p:anim calcmode="lin" valueType="num">
                                      <p:cBhvr additive="base">
                                        <p:cTn id="10" dur="1250" fill="hold"/>
                                        <p:tgtEl>
                                          <p:spTgt spid="9"/>
                                        </p:tgtEl>
                                        <p:attrNameLst>
                                          <p:attrName>ppt_x</p:attrName>
                                        </p:attrNameLst>
                                      </p:cBhvr>
                                      <p:tavLst>
                                        <p:tav tm="0">
                                          <p:val>
                                            <p:strVal val="#ppt_x"/>
                                          </p:val>
                                        </p:tav>
                                        <p:tav tm="100000">
                                          <p:val>
                                            <p:strVal val="#ppt_x"/>
                                          </p:val>
                                        </p:tav>
                                      </p:tavLst>
                                    </p:anim>
                                    <p:anim calcmode="lin" valueType="num">
                                      <p:cBhvr additive="base">
                                        <p:cTn id="11" dur="1250" fill="hold"/>
                                        <p:tgtEl>
                                          <p:spTgt spid="9"/>
                                        </p:tgtEl>
                                        <p:attrNameLst>
                                          <p:attrName>ppt_y</p:attrName>
                                        </p:attrNameLst>
                                      </p:cBhvr>
                                      <p:tavLst>
                                        <p:tav tm="0">
                                          <p:val>
                                            <p:strVal val="1+#ppt_h/2"/>
                                          </p:val>
                                        </p:tav>
                                        <p:tav tm="100000">
                                          <p:val>
                                            <p:strVal val="#ppt_y"/>
                                          </p:val>
                                        </p:tav>
                                      </p:tavLst>
                                    </p:anim>
                                  </p:childTnLst>
                                </p:cTn>
                              </p:par>
                              <p:par>
                                <p:cTn id="12" presetID="22" presetClass="entr" presetSubtype="1"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up)">
                                      <p:cBhvr>
                                        <p:cTn id="14" dur="750"/>
                                        <p:tgtEl>
                                          <p:spTgt spid="13"/>
                                        </p:tgtEl>
                                      </p:cBhvr>
                                    </p:animEffect>
                                  </p:childTnLst>
                                </p:cTn>
                              </p:par>
                              <p:par>
                                <p:cTn id="15" presetID="2" presetClass="entr" presetSubtype="4" decel="10000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1250" fill="hold"/>
                                        <p:tgtEl>
                                          <p:spTgt spid="13"/>
                                        </p:tgtEl>
                                        <p:attrNameLst>
                                          <p:attrName>ppt_x</p:attrName>
                                        </p:attrNameLst>
                                      </p:cBhvr>
                                      <p:tavLst>
                                        <p:tav tm="0">
                                          <p:val>
                                            <p:strVal val="#ppt_x"/>
                                          </p:val>
                                        </p:tav>
                                        <p:tav tm="100000">
                                          <p:val>
                                            <p:strVal val="#ppt_x"/>
                                          </p:val>
                                        </p:tav>
                                      </p:tavLst>
                                    </p:anim>
                                    <p:anim calcmode="lin" valueType="num">
                                      <p:cBhvr additive="base">
                                        <p:cTn id="18" dur="1250" fill="hold"/>
                                        <p:tgtEl>
                                          <p:spTgt spid="13"/>
                                        </p:tgtEl>
                                        <p:attrNameLst>
                                          <p:attrName>ppt_y</p:attrName>
                                        </p:attrNameLst>
                                      </p:cBhvr>
                                      <p:tavLst>
                                        <p:tav tm="0">
                                          <p:val>
                                            <p:strVal val="1+#ppt_h/2"/>
                                          </p:val>
                                        </p:tav>
                                        <p:tav tm="100000">
                                          <p:val>
                                            <p:strVal val="#ppt_y"/>
                                          </p:val>
                                        </p:tav>
                                      </p:tavLst>
                                    </p:anim>
                                  </p:childTnLst>
                                </p:cTn>
                              </p:par>
                              <p:par>
                                <p:cTn id="19" presetID="22" presetClass="entr" presetSubtype="1"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up)">
                                      <p:cBhvr>
                                        <p:cTn id="21" dur="750"/>
                                        <p:tgtEl>
                                          <p:spTgt spid="10"/>
                                        </p:tgtEl>
                                      </p:cBhvr>
                                    </p:animEffect>
                                  </p:childTnLst>
                                </p:cTn>
                              </p:par>
                              <p:par>
                                <p:cTn id="22" presetID="2" presetClass="entr" presetSubtype="4" decel="100000"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1250" fill="hold"/>
                                        <p:tgtEl>
                                          <p:spTgt spid="10"/>
                                        </p:tgtEl>
                                        <p:attrNameLst>
                                          <p:attrName>ppt_x</p:attrName>
                                        </p:attrNameLst>
                                      </p:cBhvr>
                                      <p:tavLst>
                                        <p:tav tm="0">
                                          <p:val>
                                            <p:strVal val="#ppt_x"/>
                                          </p:val>
                                        </p:tav>
                                        <p:tav tm="100000">
                                          <p:val>
                                            <p:strVal val="#ppt_x"/>
                                          </p:val>
                                        </p:tav>
                                      </p:tavLst>
                                    </p:anim>
                                    <p:anim calcmode="lin" valueType="num">
                                      <p:cBhvr additive="base">
                                        <p:cTn id="25" dur="1250" fill="hold"/>
                                        <p:tgtEl>
                                          <p:spTgt spid="10"/>
                                        </p:tgtEl>
                                        <p:attrNameLst>
                                          <p:attrName>ppt_y</p:attrName>
                                        </p:attrNameLst>
                                      </p:cBhvr>
                                      <p:tavLst>
                                        <p:tav tm="0">
                                          <p:val>
                                            <p:strVal val="1+#ppt_h/2"/>
                                          </p:val>
                                        </p:tav>
                                        <p:tav tm="100000">
                                          <p:val>
                                            <p:strVal val="#ppt_y"/>
                                          </p:val>
                                        </p:tav>
                                      </p:tavLst>
                                    </p:anim>
                                  </p:childTnLst>
                                </p:cTn>
                              </p:par>
                              <p:par>
                                <p:cTn id="26" presetID="22" presetClass="entr" presetSubtype="1" fill="hold" nodeType="withEffect">
                                  <p:stCondLst>
                                    <p:cond delay="500"/>
                                  </p:stCondLst>
                                  <p:childTnLst>
                                    <p:set>
                                      <p:cBhvr>
                                        <p:cTn id="27" dur="1" fill="hold">
                                          <p:stCondLst>
                                            <p:cond delay="0"/>
                                          </p:stCondLst>
                                        </p:cTn>
                                        <p:tgtEl>
                                          <p:spTgt spid="16"/>
                                        </p:tgtEl>
                                        <p:attrNameLst>
                                          <p:attrName>style.visibility</p:attrName>
                                        </p:attrNameLst>
                                      </p:cBhvr>
                                      <p:to>
                                        <p:strVal val="visible"/>
                                      </p:to>
                                    </p:set>
                                    <p:animEffect transition="in" filter="wipe(up)">
                                      <p:cBhvr>
                                        <p:cTn id="28" dur="750"/>
                                        <p:tgtEl>
                                          <p:spTgt spid="16"/>
                                        </p:tgtEl>
                                      </p:cBhvr>
                                    </p:animEffect>
                                  </p:childTnLst>
                                </p:cTn>
                              </p:par>
                              <p:par>
                                <p:cTn id="29" presetID="2" presetClass="entr" presetSubtype="4" decel="100000" fill="hold" nodeType="withEffect">
                                  <p:stCondLst>
                                    <p:cond delay="50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1250" fill="hold"/>
                                        <p:tgtEl>
                                          <p:spTgt spid="16"/>
                                        </p:tgtEl>
                                        <p:attrNameLst>
                                          <p:attrName>ppt_x</p:attrName>
                                        </p:attrNameLst>
                                      </p:cBhvr>
                                      <p:tavLst>
                                        <p:tav tm="0">
                                          <p:val>
                                            <p:strVal val="#ppt_x"/>
                                          </p:val>
                                        </p:tav>
                                        <p:tav tm="100000">
                                          <p:val>
                                            <p:strVal val="#ppt_x"/>
                                          </p:val>
                                        </p:tav>
                                      </p:tavLst>
                                    </p:anim>
                                    <p:anim calcmode="lin" valueType="num">
                                      <p:cBhvr additive="base">
                                        <p:cTn id="32" dur="125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F664A7-4035-7B4D-650F-EAAEB83C4075}"/>
              </a:ext>
            </a:extLst>
          </p:cNvPr>
          <p:cNvSpPr txBox="1"/>
          <p:nvPr/>
        </p:nvSpPr>
        <p:spPr>
          <a:xfrm>
            <a:off x="402470" y="759701"/>
            <a:ext cx="6179829" cy="1015663"/>
          </a:xfrm>
          <a:prstGeom prst="rect">
            <a:avLst/>
          </a:prstGeom>
          <a:noFill/>
        </p:spPr>
        <p:txBody>
          <a:bodyPr wrap="square" rtlCol="0">
            <a:spAutoFit/>
          </a:bodyPr>
          <a:lstStyle/>
          <a:p>
            <a:r>
              <a:rPr lang="en-US" sz="6000" spc="-150" dirty="0">
                <a:solidFill>
                  <a:schemeClr val="bg1"/>
                </a:solidFill>
                <a:latin typeface="+mj-lt"/>
                <a:ea typeface="Zen Antique" pitchFamily="2" charset="-128"/>
                <a:cs typeface="Heebo" pitchFamily="2" charset="-79"/>
              </a:rPr>
              <a:t>Components</a:t>
            </a:r>
          </a:p>
        </p:txBody>
      </p:sp>
      <p:pic>
        <p:nvPicPr>
          <p:cNvPr id="3" name="Picture 2">
            <a:extLst>
              <a:ext uri="{FF2B5EF4-FFF2-40B4-BE49-F238E27FC236}">
                <a16:creationId xmlns:a16="http://schemas.microsoft.com/office/drawing/2014/main" id="{2D991B0C-4F34-D17D-AF11-A9A51A536C03}"/>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917" r="98917">
                        <a14:foregroundMark x1="5583" y1="43063" x2="15917" y2="46438"/>
                        <a14:foregroundMark x1="15917" y1="46438" x2="4167" y2="40000"/>
                        <a14:foregroundMark x1="4167" y1="40000" x2="2583" y2="43938"/>
                        <a14:foregroundMark x1="6583" y1="49000" x2="17083" y2="53375"/>
                        <a14:foregroundMark x1="17083" y1="53375" x2="7000" y2="49313"/>
                        <a14:foregroundMark x1="7000" y1="49313" x2="2917" y2="49500"/>
                        <a14:foregroundMark x1="1929" y1="49553" x2="9500" y2="53688"/>
                        <a14:foregroundMark x1="22833" y1="41250" x2="30000" y2="28813"/>
                        <a14:foregroundMark x1="30000" y1="28813" x2="41250" y2="24688"/>
                        <a14:foregroundMark x1="41250" y1="24688" x2="53147" y2="24093"/>
                        <a14:foregroundMark x1="60029" y1="26215" x2="65500" y2="28625"/>
                        <a14:foregroundMark x1="28083" y1="31125" x2="24667" y2="37500"/>
                        <a14:foregroundMark x1="25500" y1="61125" x2="26500" y2="71063"/>
                        <a14:foregroundMark x1="26500" y1="71063" x2="34881" y2="75177"/>
                        <a14:foregroundMark x1="55061" y1="75752" x2="59583" y2="75313"/>
                        <a14:foregroundMark x1="45417" y1="76688" x2="50380" y2="76206"/>
                        <a14:foregroundMark x1="59583" y1="75313" x2="87000" y2="78500"/>
                        <a14:foregroundMark x1="87000" y1="78500" x2="97250" y2="77375"/>
                        <a14:foregroundMark x1="97250" y1="77375" x2="88000" y2="71313"/>
                        <a14:foregroundMark x1="88000" y1="71313" x2="77500" y2="70875"/>
                        <a14:foregroundMark x1="81083" y1="76563" x2="90833" y2="72375"/>
                        <a14:foregroundMark x1="88000" y1="74188" x2="76333" y2="74063"/>
                        <a14:foregroundMark x1="98917" y1="76938" x2="93000" y2="72563"/>
                        <a14:foregroundMark x1="98583" y1="71500" x2="95546" y2="70349"/>
                        <a14:foregroundMark x1="80015" y1="62448" x2="76333" y2="58875"/>
                        <a14:foregroundMark x1="76333" y1="58875" x2="76167" y2="58000"/>
                        <a14:foregroundMark x1="74167" y1="59500" x2="77917" y2="52563"/>
                        <a14:foregroundMark x1="77917" y1="52563" x2="92333" y2="53438"/>
                        <a14:foregroundMark x1="92333" y1="53438" x2="84917" y2="45875"/>
                        <a14:foregroundMark x1="84917" y1="45875" x2="74500" y2="46063"/>
                        <a14:foregroundMark x1="86583" y1="47063" x2="88500" y2="51625"/>
                        <a14:foregroundMark x1="88333" y1="47750" x2="86583" y2="51875"/>
                        <a14:foregroundMark x1="95750" y1="46813" x2="95250" y2="50750"/>
                        <a14:foregroundMark x1="84583" y1="39500" x2="97083" y2="39313"/>
                        <a14:foregroundMark x1="97083" y1="39313" x2="85583" y2="34188"/>
                        <a14:foregroundMark x1="85583" y1="34188" x2="76333" y2="34188"/>
                        <a14:foregroundMark x1="71417" y1="30500" x2="89500" y2="28188"/>
                        <a14:foregroundMark x1="89500" y1="28188" x2="75417" y2="23625"/>
                        <a14:foregroundMark x1="75417" y1="23625" x2="67750" y2="26438"/>
                        <a14:backgroundMark x1="80583" y1="58750" x2="84750" y2="67938"/>
                        <a14:backgroundMark x1="84750" y1="67938" x2="95167" y2="69313"/>
                        <a14:backgroundMark x1="95167" y1="69313" x2="98083" y2="68500"/>
                        <a14:backgroundMark x1="97602" y1="46944" x2="97083" y2="44188"/>
                        <a14:backgroundMark x1="99083" y1="54813" x2="97761" y2="47790"/>
                        <a14:backgroundMark x1="53417" y1="23813" x2="66250" y2="25625"/>
                        <a14:backgroundMark x1="66250" y1="25625" x2="67917" y2="23063"/>
                        <a14:backgroundMark x1="34167" y1="76438" x2="42833" y2="70000"/>
                        <a14:backgroundMark x1="42833" y1="70000" x2="52833" y2="75625"/>
                        <a14:backgroundMark x1="52833" y1="75625" x2="53333" y2="77188"/>
                        <a14:backgroundMark x1="21000" y1="31375" x2="9250" y2="37188"/>
                        <a14:backgroundMark x1="9250" y1="37188" x2="0" y2="39375"/>
                        <a14:backgroundMark x1="83" y1="46563" x2="10500" y2="46688"/>
                        <a14:backgroundMark x1="10500" y1="46688" x2="0" y2="48375"/>
                      </a14:backgroundRemoval>
                    </a14:imgEffect>
                  </a14:imgLayer>
                </a14:imgProps>
              </a:ext>
              <a:ext uri="{28A0092B-C50C-407E-A947-70E740481C1C}">
                <a14:useLocalDpi xmlns:a14="http://schemas.microsoft.com/office/drawing/2010/main" val="0"/>
              </a:ext>
            </a:extLst>
          </a:blip>
          <a:stretch>
            <a:fillRect/>
          </a:stretch>
        </p:blipFill>
        <p:spPr>
          <a:xfrm>
            <a:off x="2523067" y="-2060037"/>
            <a:ext cx="7992459" cy="10656612"/>
          </a:xfrm>
          <a:prstGeom prst="rect">
            <a:avLst/>
          </a:prstGeom>
        </p:spPr>
      </p:pic>
    </p:spTree>
    <p:extLst>
      <p:ext uri="{BB962C8B-B14F-4D97-AF65-F5344CB8AC3E}">
        <p14:creationId xmlns:p14="http://schemas.microsoft.com/office/powerpoint/2010/main" val="2998718317"/>
      </p:ext>
    </p:extLst>
  </p:cSld>
  <p:clrMapOvr>
    <a:masterClrMapping/>
  </p:clrMapOvr>
  <mc:AlternateContent xmlns:mc="http://schemas.openxmlformats.org/markup-compatibility/2006" xmlns:p14="http://schemas.microsoft.com/office/powerpoint/2010/main">
    <mc:Choice Requires="p14">
      <p:transition spd="med">
        <p14:pan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750"/>
                                        <p:tgtEl>
                                          <p:spTgt spid="2"/>
                                        </p:tgtEl>
                                      </p:cBhvr>
                                    </p:animEffect>
                                  </p:childTnLst>
                                </p:cTn>
                              </p:par>
                              <p:par>
                                <p:cTn id="8" presetID="2" presetClass="entr" presetSubtype="4" decel="100000" fill="hold" grpId="1"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1250" fill="hold"/>
                                        <p:tgtEl>
                                          <p:spTgt spid="2"/>
                                        </p:tgtEl>
                                        <p:attrNameLst>
                                          <p:attrName>ppt_x</p:attrName>
                                        </p:attrNameLst>
                                      </p:cBhvr>
                                      <p:tavLst>
                                        <p:tav tm="0">
                                          <p:val>
                                            <p:strVal val="#ppt_x"/>
                                          </p:val>
                                        </p:tav>
                                        <p:tav tm="100000">
                                          <p:val>
                                            <p:strVal val="#ppt_x"/>
                                          </p:val>
                                        </p:tav>
                                      </p:tavLst>
                                    </p:anim>
                                    <p:anim calcmode="lin" valueType="num">
                                      <p:cBhvr additive="base">
                                        <p:cTn id="11" dur="125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theme/theme1.xml><?xml version="1.0" encoding="utf-8"?>
<a:theme xmlns:a="http://schemas.openxmlformats.org/drawingml/2006/main" name="Office Theme">
  <a:themeElements>
    <a:clrScheme name="Darksign - 00 Default">
      <a:dk1>
        <a:srgbClr val="000000"/>
      </a:dk1>
      <a:lt1>
        <a:srgbClr val="FFFFFF"/>
      </a:lt1>
      <a:dk2>
        <a:srgbClr val="2D3847"/>
      </a:dk2>
      <a:lt2>
        <a:srgbClr val="E7E6E6"/>
      </a:lt2>
      <a:accent1>
        <a:srgbClr val="1ADBBB"/>
      </a:accent1>
      <a:accent2>
        <a:srgbClr val="14A5ED"/>
      </a:accent2>
      <a:accent3>
        <a:srgbClr val="7F64FB"/>
      </a:accent3>
      <a:accent4>
        <a:srgbClr val="F33265"/>
      </a:accent4>
      <a:accent5>
        <a:srgbClr val="FFAF84"/>
      </a:accent5>
      <a:accent6>
        <a:srgbClr val="FF766C"/>
      </a:accent6>
      <a:hlink>
        <a:srgbClr val="0563C1"/>
      </a:hlink>
      <a:folHlink>
        <a:srgbClr val="954F72"/>
      </a:folHlink>
    </a:clrScheme>
    <a:fontScheme name="Rey Costum Font">
      <a:majorFont>
        <a:latin typeface="Inter"/>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3">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DEEFE3B-50B7-4EDF-9F26-7D72CDD8548F}">
  <we:reference id="wa200003157" version="1.0.0.0" store="en-US" storeType="OMEX"/>
  <we:alternateReferences>
    <we:reference id="WA200003157" version="1.0.0.0"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2036</TotalTime>
  <Words>451</Words>
  <Application>Microsoft Office PowerPoint</Application>
  <PresentationFormat>Widescreen</PresentationFormat>
  <Paragraphs>127</Paragraphs>
  <Slides>18</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18</vt:i4>
      </vt:variant>
    </vt:vector>
  </HeadingPairs>
  <TitlesOfParts>
    <vt:vector size="27" baseType="lpstr">
      <vt:lpstr>Arial</vt:lpstr>
      <vt:lpstr>Calibri</vt:lpstr>
      <vt:lpstr>Calibri Light</vt:lpstr>
      <vt:lpstr>Open Sans</vt:lpstr>
      <vt:lpstr>Segoe UI</vt:lpstr>
      <vt:lpstr>Space Grotesk</vt:lpstr>
      <vt:lpstr>Zen Antique</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Ujjwal Mahajan</dc:creator>
  <cp:lastModifiedBy>Ujjwal Mahajan</cp:lastModifiedBy>
  <cp:revision>56</cp:revision>
  <dcterms:created xsi:type="dcterms:W3CDTF">2022-02-18T08:05:02Z</dcterms:created>
  <dcterms:modified xsi:type="dcterms:W3CDTF">2024-04-15T17:25:33Z</dcterms:modified>
</cp:coreProperties>
</file>

<file path=docProps/thumbnail.jpeg>
</file>